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62" r:id="rId4"/>
    <p:sldId id="263" r:id="rId5"/>
    <p:sldId id="259" r:id="rId6"/>
    <p:sldId id="260" r:id="rId7"/>
    <p:sldId id="264" r:id="rId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647"/>
    <p:restoredTop sz="92412"/>
  </p:normalViewPr>
  <p:slideViewPr>
    <p:cSldViewPr>
      <p:cViewPr varScale="1">
        <p:scale>
          <a:sx n="103" d="100"/>
          <a:sy n="103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1D736-9D64-4013-9CE3-EAC29CF29C0C}" type="datetimeFigureOut">
              <a:rPr lang="fr-FR" smtClean="0"/>
              <a:pPr/>
              <a:t>26/09/2018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BCF7C-B6BB-4E1C-B622-6C743F9EAA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COLLEGE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JEAN GIONO</a:t>
            </a:r>
          </a:p>
        </p:txBody>
      </p:sp>
      <p:pic>
        <p:nvPicPr>
          <p:cNvPr id="6" name="Espace réservé du contenu 5" descr="college portes ouvert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LE COLLEGE 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  <a:cs typeface="Vrinda"/>
              </a:rPr>
              <a:t>À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 LA RENTR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  <a:cs typeface="Vrinda"/>
              </a:rPr>
              <a:t>ÉE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 2018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>
                <a:solidFill>
                  <a:schemeClr val="accent1"/>
                </a:solidFill>
              </a:rPr>
              <a:t>369 élèves répartis sur 13 divisions</a:t>
            </a:r>
          </a:p>
          <a:p>
            <a:pPr lvl="0"/>
            <a:r>
              <a:rPr lang="fr-FR" dirty="0">
                <a:solidFill>
                  <a:schemeClr val="accent1"/>
                </a:solidFill>
              </a:rPr>
              <a:t>30 enseignants</a:t>
            </a:r>
          </a:p>
          <a:p>
            <a:pPr lvl="0"/>
            <a:r>
              <a:rPr lang="fr-FR" dirty="0">
                <a:solidFill>
                  <a:schemeClr val="accent1"/>
                </a:solidFill>
              </a:rPr>
              <a:t>3 postes d’AED</a:t>
            </a:r>
          </a:p>
          <a:p>
            <a:pPr lvl="0"/>
            <a:r>
              <a:rPr lang="fr-FR" dirty="0">
                <a:solidFill>
                  <a:schemeClr val="accent1"/>
                </a:solidFill>
              </a:rPr>
              <a:t>1 CPE, 1 Principal Adjoint</a:t>
            </a:r>
          </a:p>
          <a:p>
            <a:pPr lvl="0"/>
            <a:r>
              <a:rPr lang="fr-FR" dirty="0">
                <a:solidFill>
                  <a:schemeClr val="accent1"/>
                </a:solidFill>
              </a:rPr>
              <a:t>3 AESH dont 1 collectif pour l’ULIS TFC</a:t>
            </a:r>
          </a:p>
          <a:p>
            <a:pPr lvl="0"/>
            <a:r>
              <a:rPr lang="fr-FR" dirty="0">
                <a:solidFill>
                  <a:schemeClr val="accent1"/>
                </a:solidFill>
              </a:rPr>
              <a:t>14 Agents administratifs et de la métropole</a:t>
            </a:r>
          </a:p>
          <a:p>
            <a:pPr lvl="0"/>
            <a:r>
              <a:rPr lang="fr-FR" dirty="0">
                <a:solidFill>
                  <a:schemeClr val="accent1"/>
                </a:solidFill>
              </a:rPr>
              <a:t>1 Infirmière, 1 Assistante sociale, 1 Psychologue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DES LOCAUX RENOVES ET FONCTIONNELS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>
                <a:solidFill>
                  <a:schemeClr val="accent1"/>
                </a:solidFill>
              </a:rPr>
              <a:t>UNE SALLE DE RESTAURANT MODERNE ET CONVIVIALE AVEC DES </a:t>
            </a:r>
            <a:r>
              <a:rPr lang="fr-FR" sz="2400" dirty="0" smtClean="0">
                <a:solidFill>
                  <a:schemeClr val="accent1"/>
                </a:solidFill>
              </a:rPr>
              <a:t>REPAS BIOS ET LOCAUX </a:t>
            </a:r>
            <a:r>
              <a:rPr lang="fr-FR" sz="2400" dirty="0">
                <a:solidFill>
                  <a:schemeClr val="accent1"/>
                </a:solidFill>
              </a:rPr>
              <a:t>CUISIN</a:t>
            </a:r>
            <a:r>
              <a:rPr lang="fr-FR" sz="2400" dirty="0">
                <a:solidFill>
                  <a:schemeClr val="accent1"/>
                </a:solidFill>
                <a:latin typeface="Vrinda"/>
                <a:cs typeface="Vrinda"/>
              </a:rPr>
              <a:t>ÉS SUR </a:t>
            </a:r>
            <a:r>
              <a:rPr lang="fr-FR" sz="2400" dirty="0" smtClean="0">
                <a:solidFill>
                  <a:schemeClr val="accent1"/>
                </a:solidFill>
                <a:latin typeface="Vrinda"/>
                <a:cs typeface="Vrinda"/>
              </a:rPr>
              <a:t>PLACE </a:t>
            </a:r>
            <a:endParaRPr lang="fr-FR" sz="2400" dirty="0">
              <a:solidFill>
                <a:schemeClr val="accent1"/>
              </a:solidFill>
            </a:endParaRPr>
          </a:p>
          <a:p>
            <a:pPr lvl="8"/>
            <a:endParaRPr lang="fr-FR" dirty="0"/>
          </a:p>
        </p:txBody>
      </p:sp>
      <p:pic>
        <p:nvPicPr>
          <p:cNvPr id="12" name="Image 11" descr="photo  salle restaur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428" y="2928934"/>
            <a:ext cx="3222753" cy="2417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Image 13" descr="photo sel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3000372"/>
            <a:ext cx="3333741" cy="2500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792288" y="2928934"/>
            <a:ext cx="5486400" cy="500066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70C0"/>
                </a:solidFill>
              </a:rPr>
              <a:t>DES CASIERS A DISPOSITION POUR LES ELEVES DE 6EME</a:t>
            </a:r>
          </a:p>
        </p:txBody>
      </p:sp>
      <p:pic>
        <p:nvPicPr>
          <p:cNvPr id="10" name="Espace réservé pour une image  9" descr="capture1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623" r="5623"/>
          <a:stretch>
            <a:fillRect/>
          </a:stretch>
        </p:blipFill>
        <p:spPr>
          <a:xfrm>
            <a:off x="2214546" y="142853"/>
            <a:ext cx="4541630" cy="2643206"/>
          </a:xfrm>
        </p:spPr>
      </p:pic>
      <p:sp>
        <p:nvSpPr>
          <p:cNvPr id="9" name="Espace réservé du texte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UNE SALLE INFORMATIQUE ET DES EQUIPEMENTS DANS TOUTES LES SALLES (TBI, VIDEOPROJECTEUR)</a:t>
            </a:r>
          </a:p>
        </p:txBody>
      </p:sp>
      <p:pic>
        <p:nvPicPr>
          <p:cNvPr id="1026" name="Picture 2" descr="E:\giono\photos collège\photos pour site clg\site clg\captur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876"/>
            <a:ext cx="3286147" cy="171451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fr-FR" dirty="0">
                <a:solidFill>
                  <a:srgbClr val="92D050"/>
                </a:solidFill>
              </a:rPr>
              <a:t>ACTIONS 2017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>
                <a:solidFill>
                  <a:schemeClr val="accent1"/>
                </a:solidFill>
              </a:rPr>
              <a:t>Devoirs </a:t>
            </a:r>
            <a:r>
              <a:rPr lang="fr-FR" dirty="0" smtClean="0">
                <a:solidFill>
                  <a:schemeClr val="accent1"/>
                </a:solidFill>
              </a:rPr>
              <a:t>Faits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Clubs et A.S</a:t>
            </a:r>
            <a:endParaRPr lang="fr-FR" dirty="0">
              <a:solidFill>
                <a:schemeClr val="accent1"/>
              </a:solidFill>
            </a:endParaRPr>
          </a:p>
          <a:p>
            <a:r>
              <a:rPr lang="fr-FR" dirty="0">
                <a:solidFill>
                  <a:schemeClr val="accent1"/>
                </a:solidFill>
              </a:rPr>
              <a:t>Actions culturelles : partenariat avec le Théâtre la Mouche, la Médiathèque, interventions autour du </a:t>
            </a:r>
            <a:r>
              <a:rPr lang="fr-FR" dirty="0" smtClean="0">
                <a:solidFill>
                  <a:schemeClr val="accent1"/>
                </a:solidFill>
              </a:rPr>
              <a:t>numérique, Collège au Cinéma</a:t>
            </a:r>
            <a:endParaRPr lang="fr-FR" dirty="0">
              <a:solidFill>
                <a:schemeClr val="accent1"/>
              </a:solidFill>
            </a:endParaRPr>
          </a:p>
          <a:p>
            <a:r>
              <a:rPr lang="fr-FR" dirty="0">
                <a:solidFill>
                  <a:schemeClr val="accent1"/>
                </a:solidFill>
              </a:rPr>
              <a:t>Actions sportives : Course contre la faim, séjours APPN</a:t>
            </a:r>
          </a:p>
          <a:p>
            <a:r>
              <a:rPr lang="fr-FR" dirty="0">
                <a:solidFill>
                  <a:schemeClr val="accent1"/>
                </a:solidFill>
              </a:rPr>
              <a:t>Voyages : Barcelone</a:t>
            </a:r>
          </a:p>
          <a:p>
            <a:r>
              <a:rPr lang="fr-FR" dirty="0">
                <a:solidFill>
                  <a:schemeClr val="accent1"/>
                </a:solidFill>
              </a:rPr>
              <a:t>Echange : Allemagne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fr-FR" dirty="0">
                <a:solidFill>
                  <a:schemeClr val="accent4"/>
                </a:solidFill>
              </a:rPr>
              <a:t>PROJETS 2018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ACCUEIL SPECIFIQUE DES SIXIEMES</a:t>
            </a:r>
          </a:p>
          <a:p>
            <a:pPr algn="just"/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COMMISSION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RESTAURATION</a:t>
            </a:r>
          </a:p>
          <a:p>
            <a:pPr algn="just"/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SEMAINE BIEN VIVRE ENSEMBLE</a:t>
            </a: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VOYAGE A ROME ET A PARIS</a:t>
            </a:r>
          </a:p>
          <a:p>
            <a:pPr algn="just"/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ECHANGE AVEC L’ALLEMAGNE</a:t>
            </a:r>
          </a:p>
          <a:p>
            <a:endParaRPr lang="fr-FR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92D050"/>
                </a:solidFill>
              </a:rPr>
              <a:t/>
            </a:r>
            <a:br>
              <a:rPr lang="fr-FR" dirty="0">
                <a:solidFill>
                  <a:srgbClr val="92D050"/>
                </a:solidFill>
              </a:rPr>
            </a:br>
            <a:r>
              <a:rPr lang="fr-FR" dirty="0">
                <a:solidFill>
                  <a:srgbClr val="92D050"/>
                </a:solidFill>
              </a:rPr>
              <a:t>BARCELONE ET </a:t>
            </a:r>
            <a:r>
              <a:rPr lang="fr-FR" b="1" dirty="0">
                <a:solidFill>
                  <a:srgbClr val="92D050"/>
                </a:solidFill>
              </a:rPr>
              <a:t>BAD BERGZARBEN</a:t>
            </a:r>
            <a:r>
              <a:rPr lang="fr-FR" dirty="0">
                <a:solidFill>
                  <a:srgbClr val="92D050"/>
                </a:solidFill>
              </a:rPr>
              <a:t/>
            </a:r>
            <a:br>
              <a:rPr lang="fr-FR" dirty="0">
                <a:solidFill>
                  <a:srgbClr val="92D050"/>
                </a:solidFill>
              </a:rPr>
            </a:br>
            <a:endParaRPr lang="fr-FR" dirty="0">
              <a:solidFill>
                <a:srgbClr val="92D050"/>
              </a:solidFill>
            </a:endParaRP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xmlns="" id="{DDEB8970-BBED-CC47-A0A8-D9682C0A484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143" y="1844824"/>
            <a:ext cx="3960440" cy="3960440"/>
          </a:xfrm>
        </p:spPr>
      </p:pic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xmlns="" id="{20DA4469-AE35-A541-BDDF-259FFA7DD5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1800051"/>
            <a:ext cx="2884074" cy="4326112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160</Words>
  <Application>Microsoft Macintosh PowerPoint</Application>
  <PresentationFormat>Affichage à l'écran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COLLEGE JEAN GIONO</vt:lpstr>
      <vt:lpstr>LE COLLEGE À LA RENTRÉE 2018</vt:lpstr>
      <vt:lpstr>DES LOCAUX RENOVES ET FONCTIONNELS</vt:lpstr>
      <vt:lpstr>DES CASIERS A DISPOSITION POUR LES ELEVES DE 6EME</vt:lpstr>
      <vt:lpstr>ACTIONS 2017</vt:lpstr>
      <vt:lpstr>PROJETS 2018</vt:lpstr>
      <vt:lpstr> BARCELONE ET BAD BERGZARBEN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ECOLE MOUTON</dc:title>
  <dc:creator>principal</dc:creator>
  <cp:lastModifiedBy>principal</cp:lastModifiedBy>
  <cp:revision>65</cp:revision>
  <dcterms:created xsi:type="dcterms:W3CDTF">2018-09-14T09:10:52Z</dcterms:created>
  <dcterms:modified xsi:type="dcterms:W3CDTF">2018-09-26T08:21:28Z</dcterms:modified>
</cp:coreProperties>
</file>