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2" r:id="rId11"/>
    <p:sldId id="286" r:id="rId12"/>
    <p:sldId id="296" r:id="rId13"/>
    <p:sldId id="297" r:id="rId14"/>
    <p:sldId id="268" r:id="rId15"/>
    <p:sldId id="269" r:id="rId16"/>
    <p:sldId id="270" r:id="rId17"/>
    <p:sldId id="271" r:id="rId18"/>
    <p:sldId id="272" r:id="rId19"/>
    <p:sldId id="265" r:id="rId20"/>
    <p:sldId id="266" r:id="rId21"/>
    <p:sldId id="277" r:id="rId22"/>
    <p:sldId id="278" r:id="rId23"/>
    <p:sldId id="279" r:id="rId24"/>
    <p:sldId id="280" r:id="rId25"/>
    <p:sldId id="281" r:id="rId26"/>
    <p:sldId id="285" r:id="rId27"/>
    <p:sldId id="298" r:id="rId28"/>
  </p:sldIdLst>
  <p:sldSz cx="10080625" cy="7559675"/>
  <p:notesSz cx="7559675" cy="106918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686" y="96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>
            <a:extLst>
              <a:ext uri="{FF2B5EF4-FFF2-40B4-BE49-F238E27FC236}">
                <a16:creationId xmlns:a16="http://schemas.microsoft.com/office/drawing/2014/main" id="{587B2944-49B1-495F-9549-44B38BF10A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1747" name="Espace réservé des commentaires 2">
            <a:extLst>
              <a:ext uri="{FF2B5EF4-FFF2-40B4-BE49-F238E27FC236}">
                <a16:creationId xmlns:a16="http://schemas.microsoft.com/office/drawing/2014/main" id="{BC0146B0-7088-4E11-9764-F6E402DB9948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 bwMode="auto">
          <a:xfrm>
            <a:off x="1169988" y="5086350"/>
            <a:ext cx="52260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lang="fr-FR" sz="2400">
        <a:solidFill>
          <a:srgbClr val="000000"/>
        </a:solidFill>
        <a:latin typeface="Thorndale" pitchFamily="18"/>
        <a:ea typeface="Arial Unicode MS" pitchFamily="34" charset="-128"/>
        <a:cs typeface="Arial Unicode MS" pitchFamily="2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itchFamily="34" charset="-128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itchFamily="34" charset="-128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itchFamily="34" charset="-128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>
            <a:extLst>
              <a:ext uri="{FF2B5EF4-FFF2-40B4-BE49-F238E27FC236}">
                <a16:creationId xmlns:a16="http://schemas.microsoft.com/office/drawing/2014/main" id="{455626C0-13B1-448E-B82D-DAFDED3AD6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32771" name="Espace réservé des commentaires 2">
            <a:extLst>
              <a:ext uri="{FF2B5EF4-FFF2-40B4-BE49-F238E27FC236}">
                <a16:creationId xmlns:a16="http://schemas.microsoft.com/office/drawing/2014/main" id="{146B64C1-1693-46E3-9597-BE1B321C2CE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ln/>
        </p:spPr>
        <p:txBody>
          <a:bodyPr/>
          <a:lstStyle/>
          <a:p>
            <a:pPr eaLnBrk="1"/>
            <a:endParaRPr altLang="fr-FR">
              <a:latin typeface="Thorndale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'image des diapositives 1">
            <a:extLst>
              <a:ext uri="{FF2B5EF4-FFF2-40B4-BE49-F238E27FC236}">
                <a16:creationId xmlns:a16="http://schemas.microsoft.com/office/drawing/2014/main" id="{6E32F783-F4D1-4D0D-AAD7-F0482F4A89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3011" name="Espace réservé des commentaires 2">
            <a:extLst>
              <a:ext uri="{FF2B5EF4-FFF2-40B4-BE49-F238E27FC236}">
                <a16:creationId xmlns:a16="http://schemas.microsoft.com/office/drawing/2014/main" id="{DB7114C4-6050-476D-B633-251EBA03833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ln/>
        </p:spPr>
        <p:txBody>
          <a:bodyPr/>
          <a:lstStyle/>
          <a:p>
            <a:pPr eaLnBrk="1"/>
            <a:endParaRPr altLang="fr-FR">
              <a:latin typeface="Thorndale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>
            <a:extLst>
              <a:ext uri="{FF2B5EF4-FFF2-40B4-BE49-F238E27FC236}">
                <a16:creationId xmlns:a16="http://schemas.microsoft.com/office/drawing/2014/main" id="{DECDFBED-23A7-4000-B716-8B5EF869E6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4035" name="Espace réservé des commentaires 2">
            <a:extLst>
              <a:ext uri="{FF2B5EF4-FFF2-40B4-BE49-F238E27FC236}">
                <a16:creationId xmlns:a16="http://schemas.microsoft.com/office/drawing/2014/main" id="{DCE5FE47-49D0-428C-B4D2-C505B3653E3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ln/>
        </p:spPr>
        <p:txBody>
          <a:bodyPr/>
          <a:lstStyle/>
          <a:p>
            <a:pPr eaLnBrk="1"/>
            <a:endParaRPr altLang="fr-FR">
              <a:latin typeface="Thorndale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>
            <a:extLst>
              <a:ext uri="{FF2B5EF4-FFF2-40B4-BE49-F238E27FC236}">
                <a16:creationId xmlns:a16="http://schemas.microsoft.com/office/drawing/2014/main" id="{492C8EAA-5D21-48AE-8521-ECA5FB8A5E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5059" name="Espace réservé des commentaires 2">
            <a:extLst>
              <a:ext uri="{FF2B5EF4-FFF2-40B4-BE49-F238E27FC236}">
                <a16:creationId xmlns:a16="http://schemas.microsoft.com/office/drawing/2014/main" id="{FE0980EB-4269-4C34-862E-E5936B850DD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ln/>
        </p:spPr>
        <p:txBody>
          <a:bodyPr/>
          <a:lstStyle/>
          <a:p>
            <a:pPr eaLnBrk="1"/>
            <a:endParaRPr altLang="fr-FR">
              <a:latin typeface="Thorndale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e l'image des diapositives 1">
            <a:extLst>
              <a:ext uri="{FF2B5EF4-FFF2-40B4-BE49-F238E27FC236}">
                <a16:creationId xmlns:a16="http://schemas.microsoft.com/office/drawing/2014/main" id="{E0CA0AC6-8752-4CC7-95F9-2BB40370E8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33795" name="Espace réservé des commentaires 2">
            <a:extLst>
              <a:ext uri="{FF2B5EF4-FFF2-40B4-BE49-F238E27FC236}">
                <a16:creationId xmlns:a16="http://schemas.microsoft.com/office/drawing/2014/main" id="{E5653156-8BEA-4D0B-A66F-CFAD2619FD4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ln/>
        </p:spPr>
        <p:txBody>
          <a:bodyPr/>
          <a:lstStyle/>
          <a:p>
            <a:pPr eaLnBrk="1"/>
            <a:endParaRPr altLang="fr-FR">
              <a:latin typeface="Thorndale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>
            <a:extLst>
              <a:ext uri="{FF2B5EF4-FFF2-40B4-BE49-F238E27FC236}">
                <a16:creationId xmlns:a16="http://schemas.microsoft.com/office/drawing/2014/main" id="{7F6107CB-309C-49D6-B5B6-4D1459ADBE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34819" name="Espace réservé des commentaires 2">
            <a:extLst>
              <a:ext uri="{FF2B5EF4-FFF2-40B4-BE49-F238E27FC236}">
                <a16:creationId xmlns:a16="http://schemas.microsoft.com/office/drawing/2014/main" id="{E403FF53-B18D-4E8A-AEA9-63E0E97302C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ln/>
        </p:spPr>
        <p:txBody>
          <a:bodyPr/>
          <a:lstStyle/>
          <a:p>
            <a:pPr eaLnBrk="1"/>
            <a:endParaRPr altLang="fr-FR">
              <a:latin typeface="Thorndale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'image des diapositives 1">
            <a:extLst>
              <a:ext uri="{FF2B5EF4-FFF2-40B4-BE49-F238E27FC236}">
                <a16:creationId xmlns:a16="http://schemas.microsoft.com/office/drawing/2014/main" id="{C6255CEC-37EE-49C7-BFCA-93BA5DCF77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36867" name="Espace réservé des commentaires 2">
            <a:extLst>
              <a:ext uri="{FF2B5EF4-FFF2-40B4-BE49-F238E27FC236}">
                <a16:creationId xmlns:a16="http://schemas.microsoft.com/office/drawing/2014/main" id="{07FAA7FC-6F76-4DF0-9183-EB4E807F6AB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ln/>
        </p:spPr>
        <p:txBody>
          <a:bodyPr/>
          <a:lstStyle/>
          <a:p>
            <a:pPr eaLnBrk="1"/>
            <a:endParaRPr altLang="fr-FR">
              <a:latin typeface="Thorndale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>
            <a:extLst>
              <a:ext uri="{FF2B5EF4-FFF2-40B4-BE49-F238E27FC236}">
                <a16:creationId xmlns:a16="http://schemas.microsoft.com/office/drawing/2014/main" id="{D7F00E03-FDF8-4131-BCAD-C280F41F9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37891" name="Espace réservé des commentaires 2">
            <a:extLst>
              <a:ext uri="{FF2B5EF4-FFF2-40B4-BE49-F238E27FC236}">
                <a16:creationId xmlns:a16="http://schemas.microsoft.com/office/drawing/2014/main" id="{ADAEEE3D-EA11-4DB1-87B7-E5D1356260A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ln/>
        </p:spPr>
        <p:txBody>
          <a:bodyPr>
            <a:spAutoFit/>
          </a:bodyPr>
          <a:lstStyle/>
          <a:p>
            <a:pPr eaLnBrk="1"/>
            <a:endParaRPr altLang="fr-FR">
              <a:latin typeface="Thorndale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id="{76D4A0B0-54DF-4A04-8997-5DA4F5512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38915" name="Espace réservé des commentaires 2">
            <a:extLst>
              <a:ext uri="{FF2B5EF4-FFF2-40B4-BE49-F238E27FC236}">
                <a16:creationId xmlns:a16="http://schemas.microsoft.com/office/drawing/2014/main" id="{0D501A06-92E9-4C8A-8282-D6390918DD5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ln/>
        </p:spPr>
        <p:txBody>
          <a:bodyPr>
            <a:spAutoFit/>
          </a:bodyPr>
          <a:lstStyle/>
          <a:p>
            <a:pPr eaLnBrk="1"/>
            <a:endParaRPr altLang="fr-FR">
              <a:latin typeface="Thorndale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E67B27A6-727C-48F0-A509-BF2C40FEA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39939" name="Espace réservé des commentaires 2">
            <a:extLst>
              <a:ext uri="{FF2B5EF4-FFF2-40B4-BE49-F238E27FC236}">
                <a16:creationId xmlns:a16="http://schemas.microsoft.com/office/drawing/2014/main" id="{38A5C3DC-3EC1-4E23-A770-AAA31F8828E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ln/>
        </p:spPr>
        <p:txBody>
          <a:bodyPr>
            <a:spAutoFit/>
          </a:bodyPr>
          <a:lstStyle/>
          <a:p>
            <a:pPr eaLnBrk="1"/>
            <a:endParaRPr altLang="fr-FR">
              <a:latin typeface="Thorndale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>
            <a:extLst>
              <a:ext uri="{FF2B5EF4-FFF2-40B4-BE49-F238E27FC236}">
                <a16:creationId xmlns:a16="http://schemas.microsoft.com/office/drawing/2014/main" id="{701502F2-42F1-4BFE-92B5-849EA3F29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40963" name="Espace réservé des commentaires 2">
            <a:extLst>
              <a:ext uri="{FF2B5EF4-FFF2-40B4-BE49-F238E27FC236}">
                <a16:creationId xmlns:a16="http://schemas.microsoft.com/office/drawing/2014/main" id="{B4D1B5C6-24B6-4CC5-BB14-3C83EAB2C6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ln/>
        </p:spPr>
        <p:txBody>
          <a:bodyPr>
            <a:spAutoFit/>
          </a:bodyPr>
          <a:lstStyle/>
          <a:p>
            <a:pPr eaLnBrk="1"/>
            <a:endParaRPr altLang="fr-FR">
              <a:latin typeface="Thorndale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>
            <a:extLst>
              <a:ext uri="{FF2B5EF4-FFF2-40B4-BE49-F238E27FC236}">
                <a16:creationId xmlns:a16="http://schemas.microsoft.com/office/drawing/2014/main" id="{77D3B7A2-1E10-469B-BAEF-B5C611D106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1987" name="Espace réservé des commentaires 2">
            <a:extLst>
              <a:ext uri="{FF2B5EF4-FFF2-40B4-BE49-F238E27FC236}">
                <a16:creationId xmlns:a16="http://schemas.microsoft.com/office/drawing/2014/main" id="{4165E62D-651A-401A-9BA6-784ACC11F13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ln/>
        </p:spPr>
        <p:txBody>
          <a:bodyPr/>
          <a:lstStyle/>
          <a:p>
            <a:pPr eaLnBrk="1"/>
            <a:endParaRPr altLang="fr-FR">
              <a:latin typeface="Thorndale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ctrTitle"/>
          </p:nvPr>
        </p:nvSpPr>
        <p:spPr>
          <a:xfrm>
            <a:off x="755651" y="2347914"/>
            <a:ext cx="8569327" cy="16208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 txBox="1">
            <a:spLocks noGrp="1"/>
          </p:cNvSpPr>
          <p:nvPr>
            <p:ph type="subTitle" idx="1"/>
          </p:nvPr>
        </p:nvSpPr>
        <p:spPr>
          <a:xfrm>
            <a:off x="1512883" y="4283077"/>
            <a:ext cx="7056433" cy="1931990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96333292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4005532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 txBox="1">
            <a:spLocks noGrp="1"/>
          </p:cNvSpPr>
          <p:nvPr>
            <p:ph type="title" orient="vert"/>
          </p:nvPr>
        </p:nvSpPr>
        <p:spPr>
          <a:xfrm>
            <a:off x="7197727" y="555626"/>
            <a:ext cx="2151061" cy="653573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 txBox="1">
            <a:spLocks noGrp="1"/>
          </p:cNvSpPr>
          <p:nvPr>
            <p:ph type="body" orient="vert" idx="1"/>
          </p:nvPr>
        </p:nvSpPr>
        <p:spPr>
          <a:xfrm>
            <a:off x="741358" y="555626"/>
            <a:ext cx="6303965" cy="65357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120169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4558759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796927" y="4857749"/>
            <a:ext cx="8567735" cy="1501773"/>
          </a:xfrm>
        </p:spPr>
        <p:txBody>
          <a:bodyPr anchor="t" anchorCtr="0"/>
          <a:lstStyle>
            <a:lvl1pPr algn="l">
              <a:defRPr sz="4000" cap="all"/>
            </a:lvl1pPr>
          </a:lstStyle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796927" y="3203572"/>
            <a:ext cx="8567735" cy="165417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994980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741358" y="2101848"/>
            <a:ext cx="4227508" cy="4989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2"/>
          </p:nvPr>
        </p:nvSpPr>
        <p:spPr>
          <a:xfrm>
            <a:off x="5121270" y="2101848"/>
            <a:ext cx="4227508" cy="4989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02558790"/>
      </p:ext>
    </p:extLst>
  </p:cSld>
  <p:clrMapOvr>
    <a:masterClrMapping/>
  </p:clrMapOvr>
  <p:transition/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504821" y="1692270"/>
            <a:ext cx="4452935" cy="704846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2"/>
          </p:nvPr>
        </p:nvSpPr>
        <p:spPr>
          <a:xfrm>
            <a:off x="504821" y="2397127"/>
            <a:ext cx="4452935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 txBox="1">
            <a:spLocks noGrp="1"/>
          </p:cNvSpPr>
          <p:nvPr>
            <p:ph type="body" idx="3"/>
          </p:nvPr>
        </p:nvSpPr>
        <p:spPr>
          <a:xfrm>
            <a:off x="5121270" y="1692270"/>
            <a:ext cx="4456108" cy="704846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 txBox="1">
            <a:spLocks noGrp="1"/>
          </p:cNvSpPr>
          <p:nvPr>
            <p:ph idx="4"/>
          </p:nvPr>
        </p:nvSpPr>
        <p:spPr>
          <a:xfrm>
            <a:off x="5121270" y="2397127"/>
            <a:ext cx="4456108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881070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6991252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776925"/>
      </p:ext>
    </p:extLst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504821" y="301623"/>
            <a:ext cx="3316291" cy="1279529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3941758" y="301623"/>
            <a:ext cx="5635620" cy="6451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504821" y="1581153"/>
            <a:ext cx="3316291" cy="517207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2722557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1976439" y="5291139"/>
            <a:ext cx="6048371" cy="625477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 txBox="1">
            <a:spLocks noGrp="1"/>
          </p:cNvSpPr>
          <p:nvPr>
            <p:ph type="pic" idx="1"/>
          </p:nvPr>
        </p:nvSpPr>
        <p:spPr>
          <a:xfrm>
            <a:off x="1976439" y="674690"/>
            <a:ext cx="6048371" cy="45370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1976439" y="5916616"/>
            <a:ext cx="6048371" cy="88741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2345826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4AD7ED-8475-4B71-8855-03FB8AFD2CAF}"/>
              </a:ext>
            </a:extLst>
          </p:cNvPr>
          <p:cNvSpPr/>
          <p:nvPr/>
        </p:nvSpPr>
        <p:spPr>
          <a:xfrm>
            <a:off x="404813" y="1893888"/>
            <a:ext cx="9674225" cy="5665787"/>
          </a:xfrm>
          <a:prstGeom prst="rect">
            <a:avLst/>
          </a:prstGeom>
          <a:solidFill>
            <a:srgbClr val="DDDDDD"/>
          </a:solidFill>
          <a:ln w="25402">
            <a:solidFill>
              <a:srgbClr val="C0C0C0"/>
            </a:solidFill>
            <a:prstDash val="solid"/>
          </a:ln>
        </p:spPr>
        <p:txBody>
          <a:bodyPr lIns="0" tIns="0" rIns="0" bIns="0" anchor="ctr" anchorCtr="1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>
              <a:solidFill>
                <a:srgbClr val="000000"/>
              </a:solidFill>
              <a:latin typeface="Thorndale" pitchFamily="18"/>
              <a:ea typeface="HG Mincho Light J" pitchFamily="2"/>
              <a:cs typeface="Arial Unicode MS" pitchFamily="2"/>
            </a:endParaRPr>
          </a:p>
        </p:txBody>
      </p:sp>
      <p:sp>
        <p:nvSpPr>
          <p:cNvPr id="1027" name="Espace réservé du titre 2">
            <a:extLst>
              <a:ext uri="{FF2B5EF4-FFF2-40B4-BE49-F238E27FC236}">
                <a16:creationId xmlns:a16="http://schemas.microsoft.com/office/drawing/2014/main" id="{76B26EC2-99F4-4EB9-B134-40DB022E6C0B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741363" y="555625"/>
            <a:ext cx="860742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endParaRPr lang="fr-FR" altLang="fr-FR"/>
          </a:p>
        </p:txBody>
      </p:sp>
      <p:sp>
        <p:nvSpPr>
          <p:cNvPr id="1028" name="Espace réservé du texte 3">
            <a:extLst>
              <a:ext uri="{FF2B5EF4-FFF2-40B4-BE49-F238E27FC236}">
                <a16:creationId xmlns:a16="http://schemas.microsoft.com/office/drawing/2014/main" id="{A979D6EC-C941-42DD-B1F6-D169B8A5AB02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741363" y="2101850"/>
            <a:ext cx="8607425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B555FA-CD61-4D5A-A8F7-16A8E9A15838}"/>
              </a:ext>
            </a:extLst>
          </p:cNvPr>
          <p:cNvSpPr/>
          <p:nvPr/>
        </p:nvSpPr>
        <p:spPr>
          <a:xfrm>
            <a:off x="0" y="0"/>
            <a:ext cx="180975" cy="917575"/>
          </a:xfrm>
          <a:prstGeom prst="rect">
            <a:avLst/>
          </a:prstGeom>
          <a:solidFill>
            <a:srgbClr val="125C8D"/>
          </a:solidFill>
          <a:ln w="25402">
            <a:solidFill>
              <a:srgbClr val="385D8A"/>
            </a:solidFill>
            <a:prstDash val="solid"/>
          </a:ln>
        </p:spPr>
        <p:txBody>
          <a:bodyPr lIns="0" tIns="0" rIns="0" bIns="0" anchor="ctr" anchorCtr="1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>
              <a:solidFill>
                <a:srgbClr val="000000"/>
              </a:solidFill>
              <a:latin typeface="Thorndale" pitchFamily="18"/>
              <a:ea typeface="HG Mincho Light J" pitchFamily="2"/>
              <a:cs typeface="Arial Unicode MS" pitchFamily="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EA4E6A-81D3-4015-AF0A-E9288AFBC12F}"/>
              </a:ext>
            </a:extLst>
          </p:cNvPr>
          <p:cNvSpPr/>
          <p:nvPr/>
        </p:nvSpPr>
        <p:spPr>
          <a:xfrm>
            <a:off x="0" y="2381250"/>
            <a:ext cx="180975" cy="919163"/>
          </a:xfrm>
          <a:prstGeom prst="rect">
            <a:avLst/>
          </a:prstGeom>
          <a:solidFill>
            <a:srgbClr val="125C8D"/>
          </a:solidFill>
          <a:ln w="25402">
            <a:solidFill>
              <a:srgbClr val="385D8A"/>
            </a:solidFill>
            <a:prstDash val="solid"/>
          </a:ln>
        </p:spPr>
        <p:txBody>
          <a:bodyPr lIns="0" tIns="0" rIns="0" bIns="0" anchor="ctr" anchorCtr="1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>
              <a:solidFill>
                <a:srgbClr val="000000"/>
              </a:solidFill>
              <a:latin typeface="Thorndale" pitchFamily="18"/>
              <a:ea typeface="HG Mincho Light J" pitchFamily="2"/>
              <a:cs typeface="Arial Unicode MS" pitchFamily="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65B4CF-519E-4E15-8B72-0E09A26B79FF}"/>
              </a:ext>
            </a:extLst>
          </p:cNvPr>
          <p:cNvSpPr/>
          <p:nvPr/>
        </p:nvSpPr>
        <p:spPr>
          <a:xfrm>
            <a:off x="0" y="1168400"/>
            <a:ext cx="180975" cy="919163"/>
          </a:xfrm>
          <a:prstGeom prst="rect">
            <a:avLst/>
          </a:prstGeom>
          <a:solidFill>
            <a:srgbClr val="125C8D"/>
          </a:solidFill>
          <a:ln w="25402">
            <a:solidFill>
              <a:srgbClr val="385D8A"/>
            </a:solidFill>
            <a:prstDash val="solid"/>
          </a:ln>
        </p:spPr>
        <p:txBody>
          <a:bodyPr lIns="0" tIns="0" rIns="0" bIns="0" anchor="ctr" anchorCtr="1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>
              <a:solidFill>
                <a:srgbClr val="000000"/>
              </a:solidFill>
              <a:latin typeface="Thorndale" pitchFamily="18"/>
              <a:ea typeface="HG Mincho Light J" pitchFamily="2"/>
              <a:cs typeface="Arial Unicode MS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buChar char=""/>
        <a:defRPr lang="fr-FR" sz="4400" b="1">
          <a:solidFill>
            <a:srgbClr val="333333"/>
          </a:solidFill>
          <a:latin typeface="Albany" pitchFamily="34"/>
          <a:ea typeface="Arial Unicode MS" pitchFamily="34" charset="-128"/>
          <a:cs typeface="Arial Unicode MS" pitchFamily="2"/>
        </a:defRPr>
      </a:lvl1pPr>
      <a:lvl2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buChar char=""/>
        <a:defRPr sz="4400" b="1">
          <a:solidFill>
            <a:srgbClr val="333333"/>
          </a:solidFill>
          <a:latin typeface="Albany"/>
          <a:ea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buChar char=""/>
        <a:defRPr sz="4400" b="1">
          <a:solidFill>
            <a:srgbClr val="333333"/>
          </a:solidFill>
          <a:latin typeface="Albany"/>
          <a:ea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buChar char=""/>
        <a:defRPr sz="4400" b="1">
          <a:solidFill>
            <a:srgbClr val="333333"/>
          </a:solidFill>
          <a:latin typeface="Albany"/>
          <a:ea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buChar char=""/>
        <a:defRPr sz="4400" b="1">
          <a:solidFill>
            <a:srgbClr val="333333"/>
          </a:solidFill>
          <a:latin typeface="Albany"/>
          <a:ea typeface="Arial Unicode MS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buChar char=""/>
        <a:defRPr sz="4400" b="1">
          <a:solidFill>
            <a:srgbClr val="333333"/>
          </a:solidFill>
          <a:latin typeface="Albany"/>
          <a:ea typeface="Arial Unicode MS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buChar char=""/>
        <a:defRPr sz="4400" b="1">
          <a:solidFill>
            <a:srgbClr val="333333"/>
          </a:solidFill>
          <a:latin typeface="Albany"/>
          <a:ea typeface="Arial Unicode MS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buChar char=""/>
        <a:defRPr sz="4400" b="1">
          <a:solidFill>
            <a:srgbClr val="333333"/>
          </a:solidFill>
          <a:latin typeface="Albany"/>
          <a:ea typeface="Arial Unicode MS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buChar char=""/>
        <a:defRPr sz="4400" b="1">
          <a:solidFill>
            <a:srgbClr val="333333"/>
          </a:solidFill>
          <a:latin typeface="Albany"/>
          <a:ea typeface="Arial Unicode MS" pitchFamily="34" charset="-128"/>
        </a:defRPr>
      </a:lvl9pPr>
    </p:titleStyle>
    <p:bodyStyle>
      <a:lvl1pPr marL="431800" indent="-323850" algn="l" rtl="0" eaLnBrk="0" fontAlgn="base" hangingPunct="0">
        <a:spcBef>
          <a:spcPct val="0"/>
        </a:spcBef>
        <a:spcAft>
          <a:spcPts val="1413"/>
        </a:spcAft>
        <a:buClr>
          <a:srgbClr val="0E594D"/>
        </a:buClr>
        <a:buSzPct val="45000"/>
        <a:buFont typeface="StarSymbol"/>
        <a:buChar char="●"/>
        <a:defRPr lang="fr-FR" sz="3200">
          <a:solidFill>
            <a:srgbClr val="000000"/>
          </a:solidFill>
          <a:latin typeface="Albany" pitchFamily="34"/>
          <a:ea typeface="HG Mincho Light J" pitchFamily="2"/>
          <a:cs typeface="Arial Unicode MS" pitchFamily="2"/>
        </a:defRPr>
      </a:lvl1pPr>
      <a:lvl2pPr marL="863600" lvl="1" indent="-287338" algn="l" rtl="0" eaLnBrk="0" fontAlgn="base"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/>
        <a:buChar char="–"/>
        <a:defRPr lang="fr-FR" sz="2800">
          <a:solidFill>
            <a:srgbClr val="000000"/>
          </a:solidFill>
          <a:latin typeface="Albany" pitchFamily="34"/>
          <a:ea typeface="HG Mincho Light J" pitchFamily="2"/>
          <a:cs typeface="Arial Unicode MS" pitchFamily="2"/>
        </a:defRPr>
      </a:lvl2pPr>
      <a:lvl3pPr marL="1295400" lvl="2" indent="-215900" algn="l" rtl="0" eaLnBrk="0" fontAlgn="base"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/>
        <a:buChar char="●"/>
        <a:defRPr lang="fr-FR" sz="2400">
          <a:solidFill>
            <a:srgbClr val="000000"/>
          </a:solidFill>
          <a:latin typeface="Albany" pitchFamily="34"/>
          <a:ea typeface="HG Mincho Light J" pitchFamily="2"/>
          <a:cs typeface="Arial Unicode MS" pitchFamily="2"/>
        </a:defRPr>
      </a:lvl3pPr>
      <a:lvl4pPr marL="1727200" lvl="3" indent="-215900" algn="l" rtl="0" eaLnBrk="0" fontAlgn="base">
        <a:spcBef>
          <a:spcPct val="0"/>
        </a:spcBef>
        <a:spcAft>
          <a:spcPts val="563"/>
        </a:spcAft>
        <a:buClr>
          <a:srgbClr val="000000"/>
        </a:buClr>
        <a:buSzPct val="75000"/>
        <a:buFont typeface="StarSymbol"/>
        <a:buChar char="–"/>
        <a:defRPr lang="fr-FR" sz="2000">
          <a:solidFill>
            <a:srgbClr val="000000"/>
          </a:solidFill>
          <a:latin typeface="Albany" pitchFamily="34"/>
          <a:ea typeface="HG Mincho Light J" pitchFamily="2"/>
          <a:cs typeface="Arial Unicode MS" pitchFamily="2"/>
        </a:defRPr>
      </a:lvl4pPr>
      <a:lvl5pPr marL="2159000" lvl="4" indent="-215900" algn="l" rtl="0" eaLnBrk="0" fontAlgn="base"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/>
        <a:buChar char="●"/>
        <a:defRPr lang="fr-FR" sz="2000">
          <a:solidFill>
            <a:srgbClr val="000000"/>
          </a:solidFill>
          <a:latin typeface="Albany" pitchFamily="34"/>
          <a:ea typeface="HG Mincho Light J" pitchFamily="2"/>
          <a:cs typeface="Arial Unicode MS" pitchFamily="2"/>
        </a:defRPr>
      </a:lvl5pPr>
      <a:lvl6pPr marL="2616200" indent="-215900" algn="l" rtl="0" eaLnBrk="0" fontAlgn="base"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/>
        <a:buChar char="●"/>
        <a:defRPr lang="fr-FR" sz="2000">
          <a:solidFill>
            <a:srgbClr val="000000"/>
          </a:solidFill>
          <a:latin typeface="Albany" pitchFamily="34"/>
          <a:ea typeface="HG Mincho Light J" pitchFamily="2"/>
          <a:cs typeface="Arial Unicode MS" pitchFamily="2"/>
        </a:defRPr>
      </a:lvl6pPr>
      <a:lvl7pPr marL="3073400" indent="-215900" algn="l" rtl="0" eaLnBrk="0" fontAlgn="base"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/>
        <a:buChar char="●"/>
        <a:defRPr lang="fr-FR" sz="2000">
          <a:solidFill>
            <a:srgbClr val="000000"/>
          </a:solidFill>
          <a:latin typeface="Albany" pitchFamily="34"/>
          <a:ea typeface="HG Mincho Light J" pitchFamily="2"/>
          <a:cs typeface="Arial Unicode MS" pitchFamily="2"/>
        </a:defRPr>
      </a:lvl7pPr>
      <a:lvl8pPr marL="3530600" indent="-215900" algn="l" rtl="0" eaLnBrk="0" fontAlgn="base"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/>
        <a:buChar char="●"/>
        <a:defRPr lang="fr-FR" sz="2000">
          <a:solidFill>
            <a:srgbClr val="000000"/>
          </a:solidFill>
          <a:latin typeface="Albany" pitchFamily="34"/>
          <a:ea typeface="HG Mincho Light J" pitchFamily="2"/>
          <a:cs typeface="Arial Unicode MS" pitchFamily="2"/>
        </a:defRPr>
      </a:lvl8pPr>
      <a:lvl9pPr marL="3987800" indent="-215900" algn="l" rtl="0" eaLnBrk="0" fontAlgn="base"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/>
        <a:buChar char="●"/>
        <a:defRPr lang="fr-FR" sz="2000">
          <a:solidFill>
            <a:srgbClr val="000000"/>
          </a:solidFill>
          <a:latin typeface="Albany" pitchFamily="34"/>
          <a:ea typeface="HG Mincho Light J" pitchFamily="2"/>
          <a:cs typeface="Arial Unicode MS" pitchFamily="2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2" descr="P1010919.JPG">
            <a:extLst>
              <a:ext uri="{FF2B5EF4-FFF2-40B4-BE49-F238E27FC236}">
                <a16:creationId xmlns:a16="http://schemas.microsoft.com/office/drawing/2014/main" id="{912D6231-5FC7-44ED-ACE2-CC6CB8B1C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539750"/>
            <a:ext cx="8928100" cy="6696075"/>
          </a:xfrm>
          <a:prstGeom prst="rect">
            <a:avLst/>
          </a:prstGeom>
          <a:noFill/>
          <a:ln w="228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F36DE893-1B0A-481F-900E-68F124AF1C1D}"/>
              </a:ext>
            </a:extLst>
          </p:cNvPr>
          <p:cNvSpPr txBox="1"/>
          <p:nvPr/>
        </p:nvSpPr>
        <p:spPr>
          <a:xfrm>
            <a:off x="1800225" y="466725"/>
            <a:ext cx="6838950" cy="29781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/>
          <a:lstStyle/>
          <a:p>
            <a:pPr marL="215999" indent="-215999" algn="ctr" fontAlgn="auto" hangingPunct="0">
              <a:spcBef>
                <a:spcPts val="0"/>
              </a:spcBef>
              <a:spcAft>
                <a:spcPts val="1415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600" b="1" kern="0">
                <a:solidFill>
                  <a:srgbClr val="000000"/>
                </a:solidFill>
                <a:effectLst>
                  <a:outerShdw dist="38996" dir="5459597">
                    <a:srgbClr val="000000"/>
                  </a:outerShdw>
                </a:effectLst>
                <a:latin typeface="Arial Narrow" pitchFamily="34"/>
                <a:ea typeface="HG Mincho Light J" pitchFamily="2"/>
                <a:cs typeface="Arial Unicode MS" pitchFamily="2"/>
              </a:rPr>
              <a:t>Séjour Sportif à RUOMS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6EE051-B9D5-441A-9E9C-88D24A972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38" y="1993900"/>
            <a:ext cx="8567737" cy="4359275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sz="8000"/>
              <a:t>ACTIVITES DU SEJOUR</a:t>
            </a:r>
            <a:br>
              <a:rPr sz="8000"/>
            </a:br>
            <a:endParaRPr sz="8000" dirty="0"/>
          </a:p>
        </p:txBody>
      </p:sp>
      <p:sp>
        <p:nvSpPr>
          <p:cNvPr id="11267" name="Espace réservé du texte 2">
            <a:extLst>
              <a:ext uri="{FF2B5EF4-FFF2-40B4-BE49-F238E27FC236}">
                <a16:creationId xmlns:a16="http://schemas.microsoft.com/office/drawing/2014/main" id="{B612B0AC-69AC-4265-B9E4-0CC4C742C2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/>
          <a:lstStyle/>
          <a:p>
            <a:pPr eaLnBrk="1"/>
            <a:endParaRPr altLang="fr-FR">
              <a:latin typeface="Albany"/>
              <a:ea typeface="HG Mincho Light J"/>
              <a:cs typeface="Arial Unicode MS" pitchFamily="34" charset="-128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BA24BA-C833-43A3-BDB8-A352439E0A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426" y="162959"/>
            <a:ext cx="8823772" cy="885825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sz="5400" dirty="0">
                <a:solidFill>
                  <a:srgbClr val="FFFFFF"/>
                </a:solidFill>
                <a:effectLst>
                  <a:outerShdw dist="12698" dir="12000027">
                    <a:srgbClr val="000000"/>
                  </a:outerShdw>
                </a:effectLst>
                <a:latin typeface="Comic Sans MS" pitchFamily="66"/>
              </a:rPr>
              <a:t>Les </a:t>
            </a:r>
            <a:r>
              <a:rPr lang="fr-FR" sz="5400" dirty="0">
                <a:solidFill>
                  <a:srgbClr val="FFFFFF"/>
                </a:solidFill>
                <a:effectLst>
                  <a:outerShdw dist="12698" dir="12000027">
                    <a:srgbClr val="000000"/>
                  </a:outerShdw>
                </a:effectLst>
                <a:latin typeface="Comic Sans MS" pitchFamily="66"/>
              </a:rPr>
              <a:t>olympiades, 1° jour</a:t>
            </a:r>
            <a:endParaRPr sz="5400" dirty="0"/>
          </a:p>
        </p:txBody>
      </p:sp>
      <p:pic>
        <p:nvPicPr>
          <p:cNvPr id="2051" name="Picture 3" descr="C:\Users\Kevdelaup\Desktop\20150602_162401.jpg">
            <a:extLst>
              <a:ext uri="{FF2B5EF4-FFF2-40B4-BE49-F238E27FC236}">
                <a16:creationId xmlns:a16="http://schemas.microsoft.com/office/drawing/2014/main" id="{F7C82CE2-A992-4F00-BCC5-D1898E44DCC2}"/>
              </a:ext>
            </a:extLst>
          </p:cNvPr>
          <p:cNvPicPr>
            <a:picLocks noGrp="1" noChangeAspect="1" noChangeArrowheads="1"/>
          </p:cNvPicPr>
          <p:nvPr>
            <p:ph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3966" y="3976291"/>
            <a:ext cx="6000792" cy="337544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Espace réservé du contenu 8" descr="IMG_1317.JPG">
            <a:extLst>
              <a:ext uri="{FF2B5EF4-FFF2-40B4-BE49-F238E27FC236}">
                <a16:creationId xmlns:a16="http://schemas.microsoft.com/office/drawing/2014/main" id="{FE058C41-4E1D-4607-90DD-C740243A4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234624" y="1060185"/>
            <a:ext cx="4846001" cy="361954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1" name="Picture 3" descr="Résultat de recherche d'images pour &quot;ruoms maryse bastié décines&quot;">
            <a:extLst>
              <a:ext uri="{FF2B5EF4-FFF2-40B4-BE49-F238E27FC236}">
                <a16:creationId xmlns:a16="http://schemas.microsoft.com/office/drawing/2014/main" id="{5BD02CDD-3D43-44DF-8CB6-518204951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808" y="1043533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G:\RUOMS 2015\séjour 2\Vtt trial 17 juin\20150617_103818.jpg">
            <a:extLst>
              <a:ext uri="{FF2B5EF4-FFF2-40B4-BE49-F238E27FC236}">
                <a16:creationId xmlns:a16="http://schemas.microsoft.com/office/drawing/2014/main" id="{ED862815-D16C-4B01-98DC-1ED2F186E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1034" y="4556561"/>
            <a:ext cx="5022803" cy="2825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506635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2BBCA7-E886-4DA2-8BAA-F1967614DE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7557" y="152736"/>
            <a:ext cx="4654803" cy="1509377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sz="5400" dirty="0">
                <a:solidFill>
                  <a:srgbClr val="FFFFFF"/>
                </a:solidFill>
                <a:effectLst>
                  <a:outerShdw dist="12698" dir="12000027">
                    <a:srgbClr val="000000"/>
                  </a:outerShdw>
                </a:effectLst>
                <a:latin typeface="Comic Sans MS" pitchFamily="66"/>
              </a:rPr>
              <a:t>Randonnée </a:t>
            </a:r>
            <a:r>
              <a:rPr lang="fr-FR" sz="5400" dirty="0">
                <a:solidFill>
                  <a:srgbClr val="FFFFFF"/>
                </a:solidFill>
                <a:effectLst>
                  <a:outerShdw dist="12698" dir="12000027">
                    <a:srgbClr val="000000"/>
                  </a:outerShdw>
                </a:effectLst>
                <a:latin typeface="Comic Sans MS" pitchFamily="66"/>
              </a:rPr>
              <a:t>à </a:t>
            </a:r>
            <a:r>
              <a:rPr lang="fr-FR" sz="5400" dirty="0" err="1">
                <a:solidFill>
                  <a:srgbClr val="FFFFFF"/>
                </a:solidFill>
                <a:effectLst>
                  <a:outerShdw dist="12698" dir="12000027">
                    <a:srgbClr val="000000"/>
                  </a:outerShdw>
                </a:effectLst>
                <a:latin typeface="Comic Sans MS" pitchFamily="66"/>
              </a:rPr>
              <a:t>Ruoms</a:t>
            </a:r>
            <a:endParaRPr sz="5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21C46F-EFD2-47DE-924F-C790AFC1A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7950" indent="0">
              <a:buNone/>
            </a:pP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1CC980-D070-458E-9F41-26F0D846F5F2}"/>
              </a:ext>
            </a:extLst>
          </p:cNvPr>
          <p:cNvSpPr>
            <a:spLocks noGrp="1"/>
          </p:cNvSpPr>
          <p:nvPr>
            <p:ph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8370" name="Picture 2" descr="Visite guidée du vieux village de Ruoms">
            <a:extLst>
              <a:ext uri="{FF2B5EF4-FFF2-40B4-BE49-F238E27FC236}">
                <a16:creationId xmlns:a16="http://schemas.microsoft.com/office/drawing/2014/main" id="{524840D8-61B7-4B55-ADA1-7E09E4563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315" y="0"/>
            <a:ext cx="3317215" cy="442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6" name="Picture 8" descr="13 idées de Camping Le Petit Bois, Ruoms Ardèche | ardèche, camping, lieux">
            <a:extLst>
              <a:ext uri="{FF2B5EF4-FFF2-40B4-BE49-F238E27FC236}">
                <a16:creationId xmlns:a16="http://schemas.microsoft.com/office/drawing/2014/main" id="{A864E1D7-E2FA-45A0-A379-CD3D7A99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75" y="1763613"/>
            <a:ext cx="36195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8" name="Picture 10" descr="13 idées de Camping Le Petit Bois, Ruoms Ardèche | ardèche, camping, lieux">
            <a:extLst>
              <a:ext uri="{FF2B5EF4-FFF2-40B4-BE49-F238E27FC236}">
                <a16:creationId xmlns:a16="http://schemas.microsoft.com/office/drawing/2014/main" id="{0588D917-2D5E-4EAB-89C3-7DEC82507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030" y="4026009"/>
            <a:ext cx="5300916" cy="353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65433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2BBCA7-E886-4DA2-8BAA-F1967614DE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2163" y="250825"/>
            <a:ext cx="8607425" cy="1262063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sz="5400" dirty="0">
                <a:solidFill>
                  <a:srgbClr val="FFFFFF"/>
                </a:solidFill>
                <a:effectLst>
                  <a:outerShdw dist="12698" dir="12000027">
                    <a:srgbClr val="000000"/>
                  </a:outerShdw>
                </a:effectLst>
                <a:latin typeface="Comic Sans MS" pitchFamily="66"/>
              </a:rPr>
              <a:t>Randonnée </a:t>
            </a:r>
            <a:r>
              <a:rPr lang="fr-FR" sz="5400" dirty="0">
                <a:solidFill>
                  <a:srgbClr val="FFFFFF"/>
                </a:solidFill>
                <a:effectLst>
                  <a:outerShdw dist="12698" dir="12000027">
                    <a:srgbClr val="000000"/>
                  </a:outerShdw>
                </a:effectLst>
                <a:latin typeface="Comic Sans MS" pitchFamily="66"/>
              </a:rPr>
              <a:t>à </a:t>
            </a:r>
            <a:r>
              <a:rPr lang="fr-FR" sz="5400" dirty="0" err="1">
                <a:solidFill>
                  <a:srgbClr val="FFFFFF"/>
                </a:solidFill>
                <a:effectLst>
                  <a:outerShdw dist="12698" dir="12000027">
                    <a:srgbClr val="000000"/>
                  </a:outerShdw>
                </a:effectLst>
                <a:latin typeface="Comic Sans MS" pitchFamily="66"/>
              </a:rPr>
              <a:t>Ruoms</a:t>
            </a:r>
            <a:endParaRPr sz="5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21C46F-EFD2-47DE-924F-C790AFC1A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7950" indent="0">
              <a:buNone/>
            </a:pPr>
            <a:endParaRPr lang="fr-FR" dirty="0"/>
          </a:p>
        </p:txBody>
      </p:sp>
      <p:pic>
        <p:nvPicPr>
          <p:cNvPr id="9" name="Picture 2" descr="https://maryse-bastie.etab.ac-lyon.fr/spip/IMG/jpg/screenshot_20190618-180415.jpg">
            <a:extLst>
              <a:ext uri="{FF2B5EF4-FFF2-40B4-BE49-F238E27FC236}">
                <a16:creationId xmlns:a16="http://schemas.microsoft.com/office/drawing/2014/main" id="{DC15D5F5-4CAD-4265-AAC2-5D7149F07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66" y="1691605"/>
            <a:ext cx="92202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1CC980-D070-458E-9F41-26F0D846F5F2}"/>
              </a:ext>
            </a:extLst>
          </p:cNvPr>
          <p:cNvSpPr>
            <a:spLocks noGrp="1"/>
          </p:cNvSpPr>
          <p:nvPr>
            <p:ph idx="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876342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 3" descr="photo 1-16.jpg">
            <a:extLst>
              <a:ext uri="{FF2B5EF4-FFF2-40B4-BE49-F238E27FC236}">
                <a16:creationId xmlns:a16="http://schemas.microsoft.com/office/drawing/2014/main" id="{0D3139B0-B4EA-4A92-9F06-133A52696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01" y="107429"/>
            <a:ext cx="8280400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ous-titre 3">
            <a:extLst>
              <a:ext uri="{FF2B5EF4-FFF2-40B4-BE49-F238E27FC236}">
                <a16:creationId xmlns:a16="http://schemas.microsoft.com/office/drawing/2014/main" id="{73EFA42E-B64D-428B-86D5-34384C9AB11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59792" y="5580037"/>
            <a:ext cx="9433048" cy="1702693"/>
          </a:xfrm>
        </p:spPr>
        <p:txBody>
          <a:bodyPr anchor="ctr" anchorCtr="1"/>
          <a:lstStyle/>
          <a:p>
            <a:pPr marL="215999" indent="-215999" algn="ctr" eaLnBrk="1" fontAlgn="auto">
              <a:spcBef>
                <a:spcPts val="0"/>
              </a:spcBef>
              <a:spcAft>
                <a:spcPts val="1415"/>
              </a:spcAft>
              <a:buFont typeface="StarSymbol"/>
              <a:buNone/>
              <a:defRPr/>
            </a:pPr>
            <a:r>
              <a:rPr sz="7200" b="1" dirty="0">
                <a:effectLst>
                  <a:outerShdw dist="50804" dir="5400000">
                    <a:srgbClr val="000000"/>
                  </a:outerShdw>
                </a:effectLst>
                <a:latin typeface="Arial Narrow" pitchFamily="34"/>
              </a:rPr>
              <a:t>Activité KAYAK, 2° jour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5">
            <a:extLst>
              <a:ext uri="{FF2B5EF4-FFF2-40B4-BE49-F238E27FC236}">
                <a16:creationId xmlns:a16="http://schemas.microsoft.com/office/drawing/2014/main" id="{A36999EC-E87A-4DD8-9E21-D79730CA5AE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altLang="fr-FR">
              <a:latin typeface="Albany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B81B70-EEAA-43FC-A2B6-82A1114982A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3238" y="1835150"/>
            <a:ext cx="4083050" cy="1041400"/>
          </a:xfrm>
        </p:spPr>
        <p:txBody>
          <a:bodyPr>
            <a:spAutoFit/>
          </a:bodyPr>
          <a:lstStyle/>
          <a:p>
            <a:pPr marL="431999" indent="-323999" algn="ctr" eaLnBrk="1" fontAlgn="auto">
              <a:spcBef>
                <a:spcPts val="0"/>
              </a:spcBef>
              <a:spcAft>
                <a:spcPts val="1415"/>
              </a:spcAft>
              <a:buFont typeface="StarSymbol"/>
              <a:buNone/>
              <a:defRPr/>
            </a:pPr>
            <a:r>
              <a:rPr sz="4400" b="1" dirty="0">
                <a:solidFill>
                  <a:srgbClr val="F4F1E3"/>
                </a:solidFill>
                <a:effectLst>
                  <a:outerShdw dist="20323" dir="1799338">
                    <a:srgbClr val="000000"/>
                  </a:outerShdw>
                </a:effectLst>
              </a:rPr>
              <a:t>L'équipement</a:t>
            </a:r>
          </a:p>
          <a:p>
            <a:pPr marL="431999" indent="-323999" eaLnBrk="1" fontAlgn="auto">
              <a:spcBef>
                <a:spcPts val="0"/>
              </a:spcBef>
              <a:spcAft>
                <a:spcPts val="1415"/>
              </a:spcAft>
              <a:buFont typeface="StarSymbol"/>
              <a:buNone/>
              <a:defRPr/>
            </a:pPr>
            <a:endParaRPr sz="1200" b="1" dirty="0">
              <a:solidFill>
                <a:srgbClr val="F4F1E3"/>
              </a:solidFill>
              <a:effectLst>
                <a:outerShdw dist="20323" dir="1799338">
                  <a:srgbClr val="000000"/>
                </a:outerShdw>
              </a:effectLst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E6D119A-36DD-4890-B2BE-9BBF36A9F864}"/>
              </a:ext>
            </a:extLst>
          </p:cNvPr>
          <p:cNvSpPr txBox="1"/>
          <p:nvPr/>
        </p:nvSpPr>
        <p:spPr>
          <a:xfrm>
            <a:off x="741363" y="466725"/>
            <a:ext cx="4298950" cy="101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marL="215999" indent="-359999"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600" b="1" kern="0" dirty="0">
                <a:solidFill>
                  <a:srgbClr val="FFC000"/>
                </a:solidFill>
                <a:effectLst>
                  <a:outerShdw dist="50803" dir="7500142">
                    <a:srgbClr val="000000"/>
                  </a:outerShdw>
                </a:effectLst>
                <a:latin typeface="Albany" pitchFamily="34"/>
                <a:cs typeface="Arial Unicode MS" pitchFamily="2"/>
              </a:rPr>
              <a:t>Kayak</a:t>
            </a:r>
          </a:p>
        </p:txBody>
      </p:sp>
      <p:pic>
        <p:nvPicPr>
          <p:cNvPr id="19461" name="Picture 2" descr="https://maryse-bastie.etab.ac-lyon.fr/spip/IMG/jpg/screenshot_20190606-215734.jpg">
            <a:extLst>
              <a:ext uri="{FF2B5EF4-FFF2-40B4-BE49-F238E27FC236}">
                <a16:creationId xmlns:a16="http://schemas.microsoft.com/office/drawing/2014/main" id="{EC3D461C-8647-4A6E-A0B5-92C881D2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693988"/>
            <a:ext cx="8208963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du contenu 7" descr="IMG_1198.JPG">
            <a:extLst>
              <a:ext uri="{FF2B5EF4-FFF2-40B4-BE49-F238E27FC236}">
                <a16:creationId xmlns:a16="http://schemas.microsoft.com/office/drawing/2014/main" id="{973D6D45-9600-48C1-82CD-EB01FFF5608C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4" cstate="print"/>
          <a:stretch>
            <a:fillRect/>
          </a:stretch>
        </p:blipFill>
        <p:spPr>
          <a:xfrm>
            <a:off x="5544368" y="179437"/>
            <a:ext cx="4227508" cy="317063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6">
            <a:extLst>
              <a:ext uri="{FF2B5EF4-FFF2-40B4-BE49-F238E27FC236}">
                <a16:creationId xmlns:a16="http://schemas.microsoft.com/office/drawing/2014/main" id="{8C0A9A16-722A-40C3-B720-A346AE86273C}"/>
              </a:ext>
            </a:extLst>
          </p:cNvPr>
          <p:cNvSpPr txBox="1"/>
          <p:nvPr/>
        </p:nvSpPr>
        <p:spPr>
          <a:xfrm>
            <a:off x="5184775" y="2195513"/>
            <a:ext cx="4103688" cy="1939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b="1">
                <a:solidFill>
                  <a:srgbClr val="F4F1E3"/>
                </a:solidFill>
                <a:effectLst>
                  <a:outerShdw dist="20323" dir="1799338">
                    <a:srgbClr val="000000"/>
                  </a:outerShdw>
                </a:effectLst>
                <a:latin typeface="Comic Sans MS" pitchFamily="66"/>
                <a:cs typeface="+mn-cs"/>
              </a:rPr>
              <a:t>Initiation sur le plan d'eau.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b="1">
              <a:solidFill>
                <a:srgbClr val="F4F1E3"/>
              </a:solidFill>
              <a:effectLst>
                <a:outerShdw dist="20323" dir="1799338">
                  <a:srgbClr val="000000"/>
                </a:outerShdw>
              </a:effectLst>
              <a:latin typeface="Comic Sans MS" pitchFamily="66"/>
              <a:cs typeface="+mn-cs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6BD0AB-32AD-4F94-B8A2-DACECAA9437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5780" y="5436016"/>
            <a:ext cx="5100477" cy="1107996"/>
          </a:xfrm>
        </p:spPr>
        <p:txBody>
          <a:bodyPr>
            <a:spAutoFit/>
          </a:bodyPr>
          <a:lstStyle/>
          <a:p>
            <a:pPr marL="0" indent="0" eaLnBrk="1" fontAlgn="auto">
              <a:spcBef>
                <a:spcPts val="0"/>
              </a:spcBef>
              <a:spcAft>
                <a:spcPts val="1415"/>
              </a:spcAft>
              <a:defRPr/>
            </a:pPr>
            <a:r>
              <a:rPr sz="3600" b="1">
                <a:ln w="0">
                  <a:solidFill>
                    <a:srgbClr val="D73A36"/>
                  </a:solidFill>
                  <a:prstDash val="solid"/>
                </a:ln>
                <a:noFill/>
                <a:effectLst>
                  <a:outerShdw dist="22998" dir="7020175">
                    <a:srgbClr val="000000"/>
                  </a:outerShdw>
                </a:effectLst>
                <a:latin typeface="Comic Sans MS" pitchFamily="66"/>
              </a:rPr>
              <a:t>Descente sur la rivière de l’Ardèche.</a:t>
            </a:r>
          </a:p>
        </p:txBody>
      </p:sp>
      <p:pic>
        <p:nvPicPr>
          <p:cNvPr id="20484" name="Image 6" descr="IMG_1178.JPG">
            <a:extLst>
              <a:ext uri="{FF2B5EF4-FFF2-40B4-BE49-F238E27FC236}">
                <a16:creationId xmlns:a16="http://schemas.microsoft.com/office/drawing/2014/main" id="{ED6B0790-5071-4094-924D-5F963BD74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19250"/>
            <a:ext cx="417512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mage 7" descr="P6070206.JPG">
            <a:extLst>
              <a:ext uri="{FF2B5EF4-FFF2-40B4-BE49-F238E27FC236}">
                <a16:creationId xmlns:a16="http://schemas.microsoft.com/office/drawing/2014/main" id="{D218C89B-5E5B-43BB-9344-879CDC300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3600450"/>
            <a:ext cx="46672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0B3AAB6-E33C-4DFE-81F5-27F0E0999F17}"/>
              </a:ext>
            </a:extLst>
          </p:cNvPr>
          <p:cNvSpPr txBox="1"/>
          <p:nvPr/>
        </p:nvSpPr>
        <p:spPr>
          <a:xfrm>
            <a:off x="647700" y="395288"/>
            <a:ext cx="8607425" cy="101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marL="215999" indent="-359999"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600" b="1" kern="0" dirty="0">
                <a:solidFill>
                  <a:srgbClr val="FFC000"/>
                </a:solidFill>
                <a:effectLst>
                  <a:outerShdw dist="50803" dir="7500142">
                    <a:srgbClr val="000000"/>
                  </a:outerShdw>
                </a:effectLst>
                <a:latin typeface="Albany" pitchFamily="34"/>
                <a:cs typeface="Arial Unicode MS" pitchFamily="2"/>
              </a:rPr>
              <a:t>Kayak</a:t>
            </a:r>
          </a:p>
        </p:txBody>
      </p:sp>
    </p:spTree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>
            <a:extLst>
              <a:ext uri="{FF2B5EF4-FFF2-40B4-BE49-F238E27FC236}">
                <a16:creationId xmlns:a16="http://schemas.microsoft.com/office/drawing/2014/main" id="{1019CA4B-ABC9-4FF1-BC94-1F35FA035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3" y="1979613"/>
            <a:ext cx="6432550" cy="4824412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5ADFFA-148A-4BB2-82A4-2BA1A83397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28543" y="3635818"/>
            <a:ext cx="2664296" cy="1661993"/>
          </a:xfrm>
        </p:spPr>
        <p:txBody>
          <a:bodyPr anchorCtr="1">
            <a:spAutoFit/>
          </a:bodyPr>
          <a:lstStyle/>
          <a:p>
            <a:pPr marL="0" indent="0" algn="ctr" eaLnBrk="1" fontAlgn="auto">
              <a:spcBef>
                <a:spcPts val="0"/>
              </a:spcBef>
              <a:spcAft>
                <a:spcPts val="1415"/>
              </a:spcAft>
              <a:buFont typeface="StarSymbol"/>
              <a:buNone/>
              <a:defRPr/>
            </a:pPr>
            <a:r>
              <a:rPr lang="fr-FR" sz="36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8</a:t>
            </a:r>
            <a:r>
              <a:rPr sz="36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encadrants sur l'eau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F55487A-9E61-435F-BF9B-BCEF13CAA0AB}"/>
              </a:ext>
            </a:extLst>
          </p:cNvPr>
          <p:cNvSpPr txBox="1"/>
          <p:nvPr/>
        </p:nvSpPr>
        <p:spPr>
          <a:xfrm>
            <a:off x="741363" y="466725"/>
            <a:ext cx="8607425" cy="101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marL="215999" indent="-359999"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600" b="1" kern="0" dirty="0">
                <a:solidFill>
                  <a:srgbClr val="FFC000"/>
                </a:solidFill>
                <a:effectLst>
                  <a:outerShdw dist="50803" dir="7500142">
                    <a:srgbClr val="000000"/>
                  </a:outerShdw>
                </a:effectLst>
                <a:latin typeface="Albany" pitchFamily="34"/>
                <a:cs typeface="Arial Unicode MS" pitchFamily="2"/>
              </a:rPr>
              <a:t>Kayak</a:t>
            </a:r>
          </a:p>
        </p:txBody>
      </p:sp>
    </p:spTree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1B873B-7D04-4672-93DE-9889548E8A4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6625" y="6081713"/>
            <a:ext cx="8307388" cy="1477962"/>
          </a:xfrm>
        </p:spPr>
        <p:txBody>
          <a:bodyPr anchorCtr="1">
            <a:spAutoFit/>
          </a:bodyPr>
          <a:lstStyle/>
          <a:p>
            <a:pPr marL="0" indent="0" algn="ctr" eaLnBrk="1" fontAlgn="auto">
              <a:spcBef>
                <a:spcPts val="0"/>
              </a:spcBef>
              <a:spcAft>
                <a:spcPts val="1415"/>
              </a:spcAft>
              <a:buFont typeface="StarSymbol"/>
              <a:buNone/>
              <a:defRPr/>
            </a:pPr>
            <a:r>
              <a:rPr sz="4800" b="1" spc="50" dirty="0">
                <a:effectLst>
                  <a:outerShdw blurRad="152400" dist="50804" dir="5400000">
                    <a:srgbClr val="000000"/>
                  </a:outerShdw>
                </a:effectLst>
              </a:rPr>
              <a:t>Découverte des gorges de l’Ardèche</a:t>
            </a:r>
            <a:r>
              <a:rPr lang="fr-FR" sz="4800" b="1" spc="50" dirty="0">
                <a:effectLst>
                  <a:outerShdw blurRad="152400" dist="50804" dir="5400000">
                    <a:srgbClr val="000000"/>
                  </a:outerShdw>
                </a:effectLst>
              </a:rPr>
              <a:t>, et du pont d’Arc</a:t>
            </a:r>
            <a:endParaRPr sz="4800" b="1" spc="50" dirty="0">
              <a:effectLst>
                <a:outerShdw blurRad="152400" dist="50804" dir="5400000">
                  <a:srgbClr val="000000"/>
                </a:outerShdw>
              </a:effectLst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7859208-FFE5-4216-95F1-6E2D4975C6B0}"/>
              </a:ext>
            </a:extLst>
          </p:cNvPr>
          <p:cNvSpPr txBox="1"/>
          <p:nvPr/>
        </p:nvSpPr>
        <p:spPr>
          <a:xfrm>
            <a:off x="719138" y="179388"/>
            <a:ext cx="8609012" cy="101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marL="215999" indent="-359999"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600" b="1" kern="0" dirty="0">
                <a:solidFill>
                  <a:srgbClr val="FFC000"/>
                </a:solidFill>
                <a:effectLst>
                  <a:outerShdw dist="50803" dir="7500142">
                    <a:srgbClr val="000000"/>
                  </a:outerShdw>
                </a:effectLst>
                <a:latin typeface="Albany" pitchFamily="34"/>
                <a:cs typeface="Arial Unicode MS" pitchFamily="2"/>
              </a:rPr>
              <a:t>Kayak</a:t>
            </a:r>
          </a:p>
        </p:txBody>
      </p:sp>
      <p:pic>
        <p:nvPicPr>
          <p:cNvPr id="22532" name="Picture 6" descr="https://maryse-bastie.etab.ac-lyon.fr/spip/IMG/jpg/screenshot_20190606-220516.jpg">
            <a:extLst>
              <a:ext uri="{FF2B5EF4-FFF2-40B4-BE49-F238E27FC236}">
                <a16:creationId xmlns:a16="http://schemas.microsoft.com/office/drawing/2014/main" id="{4815E8C6-D8DD-4AB0-9822-CBD385BF2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1258888"/>
            <a:ext cx="8805863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2BBCA7-E886-4DA2-8BAA-F1967614DE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785" y="250825"/>
            <a:ext cx="9792840" cy="1262063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fr-FR" sz="5400" dirty="0">
                <a:solidFill>
                  <a:srgbClr val="FFFFFF"/>
                </a:solidFill>
                <a:effectLst>
                  <a:outerShdw dist="12698" dir="12000027">
                    <a:srgbClr val="000000"/>
                  </a:outerShdw>
                </a:effectLst>
                <a:latin typeface="Comic Sans MS" pitchFamily="66"/>
              </a:rPr>
              <a:t>3° jour, </a:t>
            </a:r>
            <a:r>
              <a:rPr sz="5400" dirty="0">
                <a:solidFill>
                  <a:srgbClr val="FFFFFF"/>
                </a:solidFill>
                <a:effectLst>
                  <a:outerShdw dist="12698" dir="12000027">
                    <a:srgbClr val="000000"/>
                  </a:outerShdw>
                </a:effectLst>
                <a:latin typeface="Comic Sans MS" pitchFamily="66"/>
              </a:rPr>
              <a:t>Randonnée</a:t>
            </a:r>
            <a:r>
              <a:rPr lang="fr-FR" sz="5400" dirty="0">
                <a:solidFill>
                  <a:srgbClr val="FFFFFF"/>
                </a:solidFill>
                <a:effectLst>
                  <a:outerShdw dist="12698" dir="12000027">
                    <a:srgbClr val="000000"/>
                  </a:outerShdw>
                </a:effectLst>
                <a:latin typeface="Comic Sans MS" pitchFamily="66"/>
              </a:rPr>
              <a:t> </a:t>
            </a:r>
            <a:r>
              <a:rPr sz="5400" dirty="0">
                <a:solidFill>
                  <a:srgbClr val="FFFFFF"/>
                </a:solidFill>
                <a:effectLst>
                  <a:outerShdw dist="12698" dir="12000027">
                    <a:srgbClr val="000000"/>
                  </a:outerShdw>
                </a:effectLst>
                <a:latin typeface="Comic Sans MS" pitchFamily="66"/>
              </a:rPr>
              <a:t>sportive...</a:t>
            </a:r>
            <a:endParaRPr sz="5400" dirty="0"/>
          </a:p>
        </p:txBody>
      </p:sp>
      <p:pic>
        <p:nvPicPr>
          <p:cNvPr id="14339" name="Image 8" descr="photo 2.jpg">
            <a:extLst>
              <a:ext uri="{FF2B5EF4-FFF2-40B4-BE49-F238E27FC236}">
                <a16:creationId xmlns:a16="http://schemas.microsoft.com/office/drawing/2014/main" id="{2D9850E1-14F2-4712-A404-4B0640D7D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851275"/>
            <a:ext cx="4557713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 descr="C:\Users\kev et laeti\Documents\Kev\EPS\Collège M. Bastié\Ruoms\Photo\SSL11877.JPG">
            <a:extLst>
              <a:ext uri="{FF2B5EF4-FFF2-40B4-BE49-F238E27FC236}">
                <a16:creationId xmlns:a16="http://schemas.microsoft.com/office/drawing/2014/main" id="{C635E805-431C-49FB-B510-C86BB26E5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2458" y="1652587"/>
            <a:ext cx="4992687" cy="3744913"/>
          </a:xfrm>
        </p:spPr>
      </p:pic>
      <p:pic>
        <p:nvPicPr>
          <p:cNvPr id="14341" name="Picture 4" descr="https://encrypted-tbn2.google.com/images?q=tbn:ANd9GcQQalNaSbr_LwpyFJ5NtTxy_52SYNCrsqCCdJBSWkObcHOB6Pv9UA">
            <a:extLst>
              <a:ext uri="{FF2B5EF4-FFF2-40B4-BE49-F238E27FC236}">
                <a16:creationId xmlns:a16="http://schemas.microsoft.com/office/drawing/2014/main" id="{E40F68F9-4F40-40B0-86AD-762EE6CDB2DE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55213" y="5103043"/>
            <a:ext cx="1419225" cy="1209675"/>
          </a:xfrm>
        </p:spPr>
      </p:pic>
      <p:sp>
        <p:nvSpPr>
          <p:cNvPr id="8" name="Sous-titre 3">
            <a:extLst>
              <a:ext uri="{FF2B5EF4-FFF2-40B4-BE49-F238E27FC236}">
                <a16:creationId xmlns:a16="http://schemas.microsoft.com/office/drawing/2014/main" id="{294058EE-F68D-493C-8B5F-C8640DC1C6CD}"/>
              </a:ext>
            </a:extLst>
          </p:cNvPr>
          <p:cNvSpPr txBox="1"/>
          <p:nvPr/>
        </p:nvSpPr>
        <p:spPr>
          <a:xfrm>
            <a:off x="5550848" y="5292005"/>
            <a:ext cx="3382962" cy="23399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/>
          <a:lstStyle/>
          <a:p>
            <a:pPr marL="215999" indent="-215999" algn="ctr" fontAlgn="auto" hangingPunct="0">
              <a:spcBef>
                <a:spcPts val="0"/>
              </a:spcBef>
              <a:spcAft>
                <a:spcPts val="1415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600" b="1" kern="0" dirty="0" err="1">
                <a:solidFill>
                  <a:srgbClr val="92D050"/>
                </a:solidFill>
                <a:effectLst>
                  <a:outerShdw dist="38097" dir="7020457">
                    <a:srgbClr val="000000"/>
                  </a:outerShdw>
                </a:effectLst>
                <a:latin typeface="Arial Narrow" pitchFamily="34"/>
                <a:ea typeface="HG Mincho Light J" pitchFamily="2"/>
                <a:cs typeface="Arial Unicode MS" pitchFamily="2"/>
              </a:rPr>
              <a:t>Labaume</a:t>
            </a:r>
            <a:endParaRPr lang="fr-FR" sz="6600" b="1" kern="0" dirty="0">
              <a:solidFill>
                <a:srgbClr val="92D050"/>
              </a:solidFill>
              <a:effectLst>
                <a:outerShdw dist="38097" dir="7020457">
                  <a:srgbClr val="000000"/>
                </a:outerShdw>
              </a:effectLst>
              <a:latin typeface="Arial Narrow" pitchFamily="34"/>
              <a:ea typeface="HG Mincho Light J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8339437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>
            <a:extLst>
              <a:ext uri="{FF2B5EF4-FFF2-40B4-BE49-F238E27FC236}">
                <a16:creationId xmlns:a16="http://schemas.microsoft.com/office/drawing/2014/main" id="{4B4B9EF6-7BBF-4754-B8E2-D7949ABF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692275"/>
            <a:ext cx="5199062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http://www.maison-miolaure.com/images/carte_france2.gif">
            <a:extLst>
              <a:ext uri="{FF2B5EF4-FFF2-40B4-BE49-F238E27FC236}">
                <a16:creationId xmlns:a16="http://schemas.microsoft.com/office/drawing/2014/main" id="{3BFB2510-EE4C-4784-BE11-3343622A1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73663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www.annuaire-mairie.fr/panneau-ruoms.png">
            <a:extLst>
              <a:ext uri="{FF2B5EF4-FFF2-40B4-BE49-F238E27FC236}">
                <a16:creationId xmlns:a16="http://schemas.microsoft.com/office/drawing/2014/main" id="{C1C7A166-C521-457C-B374-02D288339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50825"/>
            <a:ext cx="48006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>
            <a:extLst>
              <a:ext uri="{FF2B5EF4-FFF2-40B4-BE49-F238E27FC236}">
                <a16:creationId xmlns:a16="http://schemas.microsoft.com/office/drawing/2014/main" id="{BE192832-FADC-41D8-AAE8-A4F58D14F8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2163" y="250825"/>
            <a:ext cx="8607425" cy="1262063"/>
          </a:xfrm>
        </p:spPr>
        <p:txBody>
          <a:bodyPr/>
          <a:lstStyle/>
          <a:p>
            <a:pPr eaLnBrk="1">
              <a:buFont typeface="StarSymbol"/>
              <a:buNone/>
            </a:pPr>
            <a:r>
              <a:rPr altLang="fr-FR">
                <a:latin typeface="Albany"/>
              </a:rPr>
              <a:t>Labaume…</a:t>
            </a:r>
          </a:p>
        </p:txBody>
      </p:sp>
      <p:pic>
        <p:nvPicPr>
          <p:cNvPr id="15363" name="Espace réservé du contenu 5" descr="SSL11873.JPG">
            <a:extLst>
              <a:ext uri="{FF2B5EF4-FFF2-40B4-BE49-F238E27FC236}">
                <a16:creationId xmlns:a16="http://schemas.microsoft.com/office/drawing/2014/main" id="{3977CBB4-048C-4245-9112-6BF51CBE9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338" y="1331913"/>
            <a:ext cx="5027612" cy="3770312"/>
          </a:xfrm>
        </p:spPr>
      </p:pic>
      <p:sp>
        <p:nvSpPr>
          <p:cNvPr id="15364" name="Espace réservé du contenu 8">
            <a:extLst>
              <a:ext uri="{FF2B5EF4-FFF2-40B4-BE49-F238E27FC236}">
                <a16:creationId xmlns:a16="http://schemas.microsoft.com/office/drawing/2014/main" id="{53A92F5A-139B-4142-80F6-01D28DD4093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121275" y="2101850"/>
            <a:ext cx="4227513" cy="4989513"/>
          </a:xfrm>
        </p:spPr>
        <p:txBody>
          <a:bodyPr/>
          <a:lstStyle/>
          <a:p>
            <a:pPr eaLnBrk="1"/>
            <a:endParaRPr altLang="fr-FR">
              <a:latin typeface="Albany"/>
              <a:ea typeface="HG Mincho Light J"/>
              <a:cs typeface="Arial Unicode MS" pitchFamily="34" charset="-128"/>
            </a:endParaRPr>
          </a:p>
        </p:txBody>
      </p:sp>
      <p:pic>
        <p:nvPicPr>
          <p:cNvPr id="15365" name="Image 9" descr="photo 4-8.jpg">
            <a:extLst>
              <a:ext uri="{FF2B5EF4-FFF2-40B4-BE49-F238E27FC236}">
                <a16:creationId xmlns:a16="http://schemas.microsoft.com/office/drawing/2014/main" id="{87032EA8-2FD2-435A-AB20-F148356F3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2051050"/>
            <a:ext cx="3898900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04223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 2">
            <a:extLst>
              <a:ext uri="{FF2B5EF4-FFF2-40B4-BE49-F238E27FC236}">
                <a16:creationId xmlns:a16="http://schemas.microsoft.com/office/drawing/2014/main" id="{68251B6E-747D-43A7-B2FE-CAA0B37E7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1908175"/>
            <a:ext cx="719931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ous-titre 3">
            <a:extLst>
              <a:ext uri="{FF2B5EF4-FFF2-40B4-BE49-F238E27FC236}">
                <a16:creationId xmlns:a16="http://schemas.microsoft.com/office/drawing/2014/main" id="{2139648B-1A73-4BF3-8C63-4792D85A0251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73200" y="250825"/>
            <a:ext cx="8607425" cy="1908175"/>
          </a:xfrm>
        </p:spPr>
        <p:txBody>
          <a:bodyPr anchor="ctr" anchorCtr="1"/>
          <a:lstStyle/>
          <a:p>
            <a:pPr marL="215999" indent="-215999" algn="ctr" eaLnBrk="1" fontAlgn="auto">
              <a:spcBef>
                <a:spcPts val="0"/>
              </a:spcBef>
              <a:spcAft>
                <a:spcPts val="1415"/>
              </a:spcAft>
              <a:buFont typeface="StarSymbol"/>
              <a:buNone/>
              <a:defRPr/>
            </a:pPr>
            <a:r>
              <a:rPr lang="fr-FR" sz="6600" b="1" dirty="0">
                <a:effectLst>
                  <a:outerShdw dist="38097" dir="7020457">
                    <a:srgbClr val="000000"/>
                  </a:outerShdw>
                </a:effectLst>
                <a:latin typeface="Arial Narrow" pitchFamily="34"/>
              </a:rPr>
              <a:t>E</a:t>
            </a:r>
            <a:r>
              <a:rPr sz="6600" b="1" dirty="0">
                <a:effectLst>
                  <a:outerShdw dist="38097" dir="7020457">
                    <a:srgbClr val="000000"/>
                  </a:outerShdw>
                </a:effectLst>
                <a:latin typeface="Arial Narrow" pitchFamily="34"/>
              </a:rPr>
              <a:t>t activité V.T.T.</a:t>
            </a:r>
          </a:p>
        </p:txBody>
      </p:sp>
      <p:pic>
        <p:nvPicPr>
          <p:cNvPr id="23556" name="Picture 2" descr="https://encrypted-tbn0.google.com/images?q=tbn:ANd9GcTS1hgvDBjIQjNqlONV-dC1uBEp7QefVa1Yg30qvi6RGObnT1m-rQ">
            <a:extLst>
              <a:ext uri="{FF2B5EF4-FFF2-40B4-BE49-F238E27FC236}">
                <a16:creationId xmlns:a16="http://schemas.microsoft.com/office/drawing/2014/main" id="{2E23C29C-BDEC-4742-B8D6-FBCA427F47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39528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Espace réservé pour une image  2">
            <a:extLst>
              <a:ext uri="{FF2B5EF4-FFF2-40B4-BE49-F238E27FC236}">
                <a16:creationId xmlns:a16="http://schemas.microsoft.com/office/drawing/2014/main" id="{470BB895-EF32-4C96-85C3-5C5C1E8116D5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8063" y="1331913"/>
            <a:ext cx="4452937" cy="5937250"/>
          </a:xfrm>
        </p:spPr>
      </p:pic>
      <p:sp>
        <p:nvSpPr>
          <p:cNvPr id="25603" name="Espace réservé du texte 3">
            <a:extLst>
              <a:ext uri="{FF2B5EF4-FFF2-40B4-BE49-F238E27FC236}">
                <a16:creationId xmlns:a16="http://schemas.microsoft.com/office/drawing/2014/main" id="{4DA36300-3511-4FDB-90B4-3F23426CB9E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82496" y="187734"/>
            <a:ext cx="4066328" cy="3808128"/>
          </a:xfrm>
        </p:spPr>
        <p:txBody>
          <a:bodyPr anchorCtr="1"/>
          <a:lstStyle/>
          <a:p>
            <a:pPr algn="ctr" eaLnBrk="1">
              <a:buFont typeface="StarSymbol"/>
              <a:buNone/>
            </a:pPr>
            <a:r>
              <a:rPr altLang="fr-FR" sz="4800" b="1" dirty="0">
                <a:solidFill>
                  <a:srgbClr val="7030A0"/>
                </a:solidFill>
                <a:latin typeface="Albany"/>
                <a:ea typeface="HG Mincho Light J"/>
                <a:cs typeface="Arial Unicode MS" pitchFamily="34" charset="-128"/>
              </a:rPr>
              <a:t>Distribution  des VTT, mise en place des règles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EA98A12-C472-41F0-831F-72AD54E458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2458" y="72758"/>
            <a:ext cx="2702073" cy="1262062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buFont typeface="StarSymbol"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sz="6600" dirty="0">
                <a:solidFill>
                  <a:srgbClr val="F4F1E3"/>
                </a:solidFill>
                <a:effectLst>
                  <a:outerShdw dist="20323" dir="1799338">
                    <a:srgbClr val="000000"/>
                  </a:outerShdw>
                </a:effectLst>
              </a:rPr>
              <a:t>V.T.T.</a:t>
            </a:r>
          </a:p>
        </p:txBody>
      </p:sp>
      <p:pic>
        <p:nvPicPr>
          <p:cNvPr id="6" name="Picture 3" descr="G:\RUOMS 2015\séjour 2\Vtt trial 17 juin\20150617_104119.jpg">
            <a:extLst>
              <a:ext uri="{FF2B5EF4-FFF2-40B4-BE49-F238E27FC236}">
                <a16:creationId xmlns:a16="http://schemas.microsoft.com/office/drawing/2014/main" id="{C97447DA-0925-472E-9FC7-1B642EB21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464248" y="3995862"/>
            <a:ext cx="5429288" cy="3053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 2">
            <a:extLst>
              <a:ext uri="{FF2B5EF4-FFF2-40B4-BE49-F238E27FC236}">
                <a16:creationId xmlns:a16="http://schemas.microsoft.com/office/drawing/2014/main" id="{C1C81A72-F817-4977-A2CE-AB41E6B656FE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4700" y="1835150"/>
            <a:ext cx="4583113" cy="3438525"/>
          </a:xfrm>
        </p:spPr>
      </p:pic>
      <p:sp>
        <p:nvSpPr>
          <p:cNvPr id="26627" name="Espace réservé du texte 3">
            <a:extLst>
              <a:ext uri="{FF2B5EF4-FFF2-40B4-BE49-F238E27FC236}">
                <a16:creationId xmlns:a16="http://schemas.microsoft.com/office/drawing/2014/main" id="{F983ADAE-9610-40DC-B566-25201BEA90F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19588" y="5400675"/>
            <a:ext cx="5032375" cy="1643063"/>
          </a:xfrm>
        </p:spPr>
        <p:txBody>
          <a:bodyPr anchorCtr="1"/>
          <a:lstStyle/>
          <a:p>
            <a:pPr algn="ctr" eaLnBrk="1">
              <a:buFont typeface="StarSymbol"/>
              <a:buNone/>
            </a:pPr>
            <a:r>
              <a:rPr altLang="fr-FR" sz="3600" b="1">
                <a:latin typeface="Albany"/>
                <a:ea typeface="HG Mincho Light J"/>
                <a:cs typeface="Arial Unicode MS" pitchFamily="34" charset="-128"/>
              </a:rPr>
              <a:t>Chacun son rythme... jusqu'à la prochaine pause !</a:t>
            </a:r>
          </a:p>
        </p:txBody>
      </p:sp>
      <p:pic>
        <p:nvPicPr>
          <p:cNvPr id="26628" name="Image 4">
            <a:extLst>
              <a:ext uri="{FF2B5EF4-FFF2-40B4-BE49-F238E27FC236}">
                <a16:creationId xmlns:a16="http://schemas.microsoft.com/office/drawing/2014/main" id="{03C22396-8B04-46CF-BD41-2C46DF212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2101850"/>
            <a:ext cx="3084512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BBFAC126-C5F0-4231-A66F-AB91A54C4636}"/>
              </a:ext>
            </a:extLst>
          </p:cNvPr>
          <p:cNvSpPr txBox="1"/>
          <p:nvPr/>
        </p:nvSpPr>
        <p:spPr>
          <a:xfrm>
            <a:off x="719138" y="323850"/>
            <a:ext cx="8609012" cy="12620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600" b="1" kern="0" dirty="0">
                <a:solidFill>
                  <a:srgbClr val="F4F1E3"/>
                </a:solidFill>
                <a:effectLst>
                  <a:outerShdw dist="20323" dir="1799338">
                    <a:srgbClr val="000000"/>
                  </a:outerShdw>
                </a:effectLst>
                <a:latin typeface="Albany" pitchFamily="34"/>
                <a:cs typeface="Arial Unicode MS" pitchFamily="2"/>
              </a:rPr>
              <a:t>Et randonnée</a:t>
            </a:r>
          </a:p>
        </p:txBody>
      </p:sp>
    </p:spTree>
  </p:cSld>
  <p:clrMapOvr>
    <a:masterClrMapping/>
  </p:clrMapOvr>
  <p:transition spd="med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P1010902.JPG">
            <a:extLst>
              <a:ext uri="{FF2B5EF4-FFF2-40B4-BE49-F238E27FC236}">
                <a16:creationId xmlns:a16="http://schemas.microsoft.com/office/drawing/2014/main" id="{F1F74FE2-ECE9-4D7D-A4AC-2F819EE01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488" y="539750"/>
            <a:ext cx="5256212" cy="3941763"/>
          </a:xfrm>
          <a:prstGeom prst="rect">
            <a:avLst/>
          </a:prstGeom>
          <a:solidFill>
            <a:srgbClr val="EDEDED"/>
          </a:solidFill>
          <a:ln w="88897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5000"/>
              </a:srgbClr>
            </a:outerShdw>
          </a:effectLst>
        </p:spPr>
      </p:pic>
      <p:pic>
        <p:nvPicPr>
          <p:cNvPr id="3" name="Image 1" descr="P1010896.JPG">
            <a:extLst>
              <a:ext uri="{FF2B5EF4-FFF2-40B4-BE49-F238E27FC236}">
                <a16:creationId xmlns:a16="http://schemas.microsoft.com/office/drawing/2014/main" id="{6FA740BC-9019-4E20-8541-E2C496540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8" y="3419475"/>
            <a:ext cx="4968875" cy="3725863"/>
          </a:xfrm>
          <a:prstGeom prst="rect">
            <a:avLst/>
          </a:prstGeom>
          <a:noFill/>
          <a:ln w="88897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4CFFA33-7B05-40F1-ABB9-951919190EBD}"/>
              </a:ext>
            </a:extLst>
          </p:cNvPr>
          <p:cNvSpPr txBox="1"/>
          <p:nvPr/>
        </p:nvSpPr>
        <p:spPr>
          <a:xfrm>
            <a:off x="0" y="539750"/>
            <a:ext cx="4608513" cy="2124075"/>
          </a:xfrm>
          <a:prstGeom prst="rect">
            <a:avLst/>
          </a:prstGeom>
          <a:noFill/>
          <a:ln>
            <a:noFill/>
          </a:ln>
        </p:spPr>
        <p:txBody>
          <a:bodyPr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400" b="1" cap="all">
                <a:solidFill>
                  <a:srgbClr val="4F81BD"/>
                </a:solidFill>
                <a:effectLst>
                  <a:outerShdw dist="12701" dir="5400000">
                    <a:srgbClr val="3F80CD"/>
                  </a:outerShdw>
                </a:effectLst>
                <a:latin typeface="Comic Sans MS" pitchFamily="66"/>
                <a:cs typeface="+mn-cs"/>
              </a:rPr>
              <a:t>A la découverte de l’Ardèche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 descr="P1010929.JPG">
            <a:extLst>
              <a:ext uri="{FF2B5EF4-FFF2-40B4-BE49-F238E27FC236}">
                <a16:creationId xmlns:a16="http://schemas.microsoft.com/office/drawing/2014/main" id="{9602677C-8FA3-4CBC-BD26-0FED261B9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79388"/>
            <a:ext cx="5614988" cy="4211637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  <p:pic>
        <p:nvPicPr>
          <p:cNvPr id="3" name="Image 2" descr="P1010928.JPG">
            <a:extLst>
              <a:ext uri="{FF2B5EF4-FFF2-40B4-BE49-F238E27FC236}">
                <a16:creationId xmlns:a16="http://schemas.microsoft.com/office/drawing/2014/main" id="{2F6DEE89-7C0D-478A-A95F-67B577BAB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313" y="684213"/>
            <a:ext cx="4824412" cy="3616325"/>
          </a:xfrm>
          <a:prstGeom prst="rect">
            <a:avLst/>
          </a:prstGeom>
          <a:noFill/>
          <a:ln w="38103">
            <a:solidFill>
              <a:srgbClr val="000000"/>
            </a:solidFill>
            <a:prstDash val="solid"/>
            <a:miter/>
          </a:ln>
          <a:effectLst>
            <a:outerShdw dist="38096" dir="2700000" algn="tl">
              <a:srgbClr val="000000">
                <a:alpha val="43000"/>
              </a:srgbClr>
            </a:outerShdw>
          </a:effectLst>
        </p:spPr>
      </p:pic>
      <p:pic>
        <p:nvPicPr>
          <p:cNvPr id="28676" name="Image 1" descr="P1010926.JPG">
            <a:extLst>
              <a:ext uri="{FF2B5EF4-FFF2-40B4-BE49-F238E27FC236}">
                <a16:creationId xmlns:a16="http://schemas.microsoft.com/office/drawing/2014/main" id="{8E143E7E-B35E-4A60-9A4A-A6FAB55F5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3851275"/>
            <a:ext cx="6408738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2D89FE7-9658-40C2-940E-D2FABBFBAB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806" y="6516142"/>
            <a:ext cx="9217023" cy="774716"/>
          </a:xfrm>
        </p:spPr>
        <p:txBody>
          <a:bodyPr anchorCtr="1"/>
          <a:lstStyle/>
          <a:p>
            <a:pPr marL="431999" indent="-323999" algn="ctr" eaLnBrk="1" fontAlgn="auto">
              <a:spcBef>
                <a:spcPts val="0"/>
              </a:spcBef>
              <a:spcAft>
                <a:spcPts val="1415"/>
              </a:spcAft>
              <a:buFont typeface="StarSymbol"/>
              <a:buNone/>
              <a:defRPr/>
            </a:pPr>
            <a:r>
              <a:rPr sz="4800" b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omic Sans MS" pitchFamily="66"/>
              </a:rPr>
              <a:t>Et les bienfaits du grand air !</a:t>
            </a:r>
          </a:p>
        </p:txBody>
      </p:sp>
      <p:pic>
        <p:nvPicPr>
          <p:cNvPr id="30723" name="Image 2">
            <a:extLst>
              <a:ext uri="{FF2B5EF4-FFF2-40B4-BE49-F238E27FC236}">
                <a16:creationId xmlns:a16="http://schemas.microsoft.com/office/drawing/2014/main" id="{7EA90680-EC47-4961-B29F-69EB7DF2B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3419475"/>
            <a:ext cx="33607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Image 3">
            <a:extLst>
              <a:ext uri="{FF2B5EF4-FFF2-40B4-BE49-F238E27FC236}">
                <a16:creationId xmlns:a16="http://schemas.microsoft.com/office/drawing/2014/main" id="{E26A9EDA-DE0F-4508-9952-52966344A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79500"/>
            <a:ext cx="34194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Image 4">
            <a:extLst>
              <a:ext uri="{FF2B5EF4-FFF2-40B4-BE49-F238E27FC236}">
                <a16:creationId xmlns:a16="http://schemas.microsoft.com/office/drawing/2014/main" id="{652C4984-ED03-46B5-AF4C-7BC6B28A6E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3779838"/>
            <a:ext cx="3702050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Image 5">
            <a:extLst>
              <a:ext uri="{FF2B5EF4-FFF2-40B4-BE49-F238E27FC236}">
                <a16:creationId xmlns:a16="http://schemas.microsoft.com/office/drawing/2014/main" id="{209579D7-E418-4A1A-808D-475A474A7F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900113"/>
            <a:ext cx="38401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Image 6">
            <a:extLst>
              <a:ext uri="{FF2B5EF4-FFF2-40B4-BE49-F238E27FC236}">
                <a16:creationId xmlns:a16="http://schemas.microsoft.com/office/drawing/2014/main" id="{77248657-6500-4F58-A479-DC332BA0F5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8" y="900113"/>
            <a:ext cx="336073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Image 7">
            <a:extLst>
              <a:ext uri="{FF2B5EF4-FFF2-40B4-BE49-F238E27FC236}">
                <a16:creationId xmlns:a16="http://schemas.microsoft.com/office/drawing/2014/main" id="{002B1FCE-CDAA-42B7-BA09-803CAA86CB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240088"/>
            <a:ext cx="3421062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491803-6C55-4153-BEDC-2ACAB0BD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partir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8A30DA-618F-4B35-94FF-90DD4524A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363" y="2101851"/>
            <a:ext cx="9123485" cy="4902200"/>
          </a:xfrm>
        </p:spPr>
        <p:txBody>
          <a:bodyPr/>
          <a:lstStyle/>
          <a:p>
            <a:r>
              <a:rPr lang="fr-FR" dirty="0"/>
              <a:t>La fiche renseignements :</a:t>
            </a:r>
          </a:p>
          <a:p>
            <a:pPr lvl="1"/>
            <a:r>
              <a:rPr lang="fr-FR" dirty="0"/>
              <a:t>Santé, Régimes alimentaires, Coordonnées</a:t>
            </a:r>
          </a:p>
          <a:p>
            <a:r>
              <a:rPr lang="fr-FR" dirty="0"/>
              <a:t>Les repas… on mange de tout !</a:t>
            </a:r>
          </a:p>
          <a:p>
            <a:r>
              <a:rPr lang="fr-FR" dirty="0"/>
              <a:t>Les nouvelles : via le site du collège. Urgence : appel au collège / à la base directement.</a:t>
            </a:r>
          </a:p>
          <a:p>
            <a:r>
              <a:rPr lang="fr-FR" dirty="0"/>
              <a:t>Liste des affaires : pas de téléphone, mais des jeux « sans écrans ».</a:t>
            </a:r>
          </a:p>
          <a:p>
            <a:r>
              <a:rPr lang="fr-FR" dirty="0"/>
              <a:t>Départ 8h, retour 20h.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474133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http://upload.wikimedia.org/wikipedia/commons/2/21/Ardeche.River.in.Ruoms.09.jpg">
            <a:extLst>
              <a:ext uri="{FF2B5EF4-FFF2-40B4-BE49-F238E27FC236}">
                <a16:creationId xmlns:a16="http://schemas.microsoft.com/office/drawing/2014/main" id="{AE043240-7A45-4AC3-A982-D25296E84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0825"/>
            <a:ext cx="6192838" cy="4646613"/>
          </a:xfrm>
          <a:prstGeom prst="rect">
            <a:avLst/>
          </a:prstGeom>
          <a:noFill/>
          <a:ln w="228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ot-pays-ruomsois.com/galerie-photos/photos/28.jpg">
            <a:extLst>
              <a:ext uri="{FF2B5EF4-FFF2-40B4-BE49-F238E27FC236}">
                <a16:creationId xmlns:a16="http://schemas.microsoft.com/office/drawing/2014/main" id="{9EB7F47C-D453-457E-8798-39A13F2BFB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8013" y="4284663"/>
            <a:ext cx="4057650" cy="3048000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4" name="Picture 6" descr="http://www.ot-pays-ruomsois.com/galerie-photos/photos/31.jpg">
            <a:extLst>
              <a:ext uri="{FF2B5EF4-FFF2-40B4-BE49-F238E27FC236}">
                <a16:creationId xmlns:a16="http://schemas.microsoft.com/office/drawing/2014/main" id="{EBDB74F7-33D3-44B5-AEAF-6670029C91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6263" y="4572000"/>
            <a:ext cx="3671887" cy="2759075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 descr="P1010886.JPG">
            <a:extLst>
              <a:ext uri="{FF2B5EF4-FFF2-40B4-BE49-F238E27FC236}">
                <a16:creationId xmlns:a16="http://schemas.microsoft.com/office/drawing/2014/main" id="{F2851C33-F823-421F-A067-FFB945429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485775"/>
            <a:ext cx="8856663" cy="6642100"/>
          </a:xfrm>
          <a:prstGeom prst="rect">
            <a:avLst/>
          </a:prstGeom>
          <a:noFill/>
          <a:ln w="88897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2578347-1706-40A8-BEA0-35945A9A4D8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7700" y="5194300"/>
            <a:ext cx="8607425" cy="1354138"/>
          </a:xfrm>
        </p:spPr>
        <p:txBody>
          <a:bodyPr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sz="8800" u="sng" spc="50">
                <a:solidFill>
                  <a:srgbClr val="000000"/>
                </a:solidFill>
                <a:effectLst>
                  <a:outerShdw blurRad="152400" dist="50804" dir="5400000">
                    <a:srgbClr val="000000"/>
                  </a:outerShdw>
                </a:effectLst>
                <a:latin typeface="Comic Sans MS" pitchFamily="66"/>
              </a:rPr>
              <a:t>Le camp</a:t>
            </a:r>
          </a:p>
        </p:txBody>
      </p:sp>
    </p:spTree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8" descr="P1010919.JPG">
            <a:extLst>
              <a:ext uri="{FF2B5EF4-FFF2-40B4-BE49-F238E27FC236}">
                <a16:creationId xmlns:a16="http://schemas.microsoft.com/office/drawing/2014/main" id="{BA1F5B44-4B6D-4D24-9B68-5D2A87009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61038" cy="4319588"/>
          </a:xfrm>
          <a:prstGeom prst="rect">
            <a:avLst/>
          </a:prstGeom>
          <a:noFill/>
          <a:ln w="63495">
            <a:solidFill>
              <a:srgbClr val="333333"/>
            </a:solidFill>
            <a:prstDash val="solid"/>
          </a:ln>
          <a:effectLst>
            <a:outerShdw dist="292095" dir="5400000" algn="tl">
              <a:srgbClr val="000000">
                <a:alpha val="22000"/>
              </a:srgbClr>
            </a:outerShdw>
          </a:effectLst>
        </p:spPr>
      </p:pic>
      <p:pic>
        <p:nvPicPr>
          <p:cNvPr id="3" name="Image 7" descr="P1010888.JPG">
            <a:extLst>
              <a:ext uri="{FF2B5EF4-FFF2-40B4-BE49-F238E27FC236}">
                <a16:creationId xmlns:a16="http://schemas.microsoft.com/office/drawing/2014/main" id="{FFEAB763-900B-40BA-843B-5541DD5A3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713" y="2627313"/>
            <a:ext cx="5664200" cy="4248150"/>
          </a:xfrm>
          <a:prstGeom prst="rect">
            <a:avLst/>
          </a:prstGeom>
          <a:noFill/>
          <a:ln w="88897">
            <a:solidFill>
              <a:srgbClr val="404040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  <p:pic>
        <p:nvPicPr>
          <p:cNvPr id="4" name="Image 9" descr="vue d'ensemble.JPG">
            <a:extLst>
              <a:ext uri="{FF2B5EF4-FFF2-40B4-BE49-F238E27FC236}">
                <a16:creationId xmlns:a16="http://schemas.microsoft.com/office/drawing/2014/main" id="{19D74A55-A420-4E7A-8EB9-86FF6046F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38" y="4140200"/>
            <a:ext cx="4171950" cy="3128963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st="50803" dir="12900142" algn="tl">
              <a:srgbClr val="000000">
                <a:alpha val="30000"/>
              </a:srgbClr>
            </a:outerShdw>
          </a:effec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able ping pong.JPG">
            <a:extLst>
              <a:ext uri="{FF2B5EF4-FFF2-40B4-BE49-F238E27FC236}">
                <a16:creationId xmlns:a16="http://schemas.microsoft.com/office/drawing/2014/main" id="{3359E355-3457-403D-80C9-E572C7AAE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588" y="3132138"/>
            <a:ext cx="5184775" cy="3887787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st="50803" dir="12900142" algn="tl">
              <a:srgbClr val="000000">
                <a:alpha val="30000"/>
              </a:srgbClr>
            </a:outerShdw>
          </a:effectLst>
        </p:spPr>
      </p:pic>
      <p:pic>
        <p:nvPicPr>
          <p:cNvPr id="3" name="Image 2" descr="terrain volley.JPG">
            <a:extLst>
              <a:ext uri="{FF2B5EF4-FFF2-40B4-BE49-F238E27FC236}">
                <a16:creationId xmlns:a16="http://schemas.microsoft.com/office/drawing/2014/main" id="{C04843C3-1B45-4FA7-91D0-7C07D9F5B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425" y="250825"/>
            <a:ext cx="4703763" cy="3529013"/>
          </a:xfrm>
          <a:prstGeom prst="rect">
            <a:avLst/>
          </a:prstGeom>
          <a:noFill/>
          <a:ln w="127001">
            <a:solidFill>
              <a:srgbClr val="FFFFFF"/>
            </a:solidFill>
            <a:prstDash val="solid"/>
          </a:ln>
          <a:effectLst>
            <a:outerShdw dist="95249" dir="10499983" algn="tl">
              <a:srgbClr val="000000">
                <a:alpha val="20000"/>
              </a:srgbClr>
            </a:outerShdw>
          </a:effectLst>
        </p:spPr>
      </p:pic>
      <p:sp>
        <p:nvSpPr>
          <p:cNvPr id="7172" name="ZoneTexte 3">
            <a:extLst>
              <a:ext uri="{FF2B5EF4-FFF2-40B4-BE49-F238E27FC236}">
                <a16:creationId xmlns:a16="http://schemas.microsoft.com/office/drawing/2014/main" id="{CF88B812-C24F-41EC-A0D6-7C58BF496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4067175"/>
            <a:ext cx="2879725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fr-FR" altLang="fr-FR" sz="4400" b="1">
                <a:solidFill>
                  <a:srgbClr val="00B050"/>
                </a:solidFill>
                <a:latin typeface="Comic Sans MS" panose="030F0702030302020204" pitchFamily="66" charset="0"/>
              </a:rPr>
              <a:t>De l’espace et des jeux...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A5CDB2-CD4A-458C-AA94-B457D1C6583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2594" y="16986"/>
            <a:ext cx="8607960" cy="1262521"/>
          </a:xfrm>
        </p:spPr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sz="6000" dirty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L'hébergement</a:t>
            </a:r>
          </a:p>
        </p:txBody>
      </p:sp>
      <p:pic>
        <p:nvPicPr>
          <p:cNvPr id="5" name="Image 4" descr="P1010895.JPG">
            <a:extLst>
              <a:ext uri="{FF2B5EF4-FFF2-40B4-BE49-F238E27FC236}">
                <a16:creationId xmlns:a16="http://schemas.microsoft.com/office/drawing/2014/main" id="{6C9AEFB2-3886-4634-B74B-486910751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50" y="3351213"/>
            <a:ext cx="5327650" cy="3995737"/>
          </a:xfrm>
          <a:prstGeom prst="rect">
            <a:avLst/>
          </a:prstGeom>
          <a:noFill/>
          <a:ln w="88897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  <p:pic>
        <p:nvPicPr>
          <p:cNvPr id="4" name="Image 9" descr="marabouts et bagages.JPG">
            <a:extLst>
              <a:ext uri="{FF2B5EF4-FFF2-40B4-BE49-F238E27FC236}">
                <a16:creationId xmlns:a16="http://schemas.microsoft.com/office/drawing/2014/main" id="{95E3D35E-BBCB-4EC3-94B0-0C3D617AB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3" y="1042988"/>
            <a:ext cx="5422900" cy="4068762"/>
          </a:xfrm>
          <a:prstGeom prst="rect">
            <a:avLst/>
          </a:prstGeom>
          <a:noFill/>
          <a:ln>
            <a:noFill/>
          </a:ln>
          <a:effectLst>
            <a:outerShdw dist="12003" dir="900386" algn="tl">
              <a:srgbClr val="000000">
                <a:alpha val="30000"/>
              </a:srgbClr>
            </a:outerShdw>
          </a:effectLst>
        </p:spPr>
      </p:pic>
    </p:spTree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E43B218-04B4-4F23-9643-A01F8DD14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248" y="3183371"/>
            <a:ext cx="5469141" cy="4085994"/>
          </a:xfrm>
          <a:prstGeom prst="rect">
            <a:avLst/>
          </a:prstGeom>
        </p:spPr>
      </p:pic>
      <p:pic>
        <p:nvPicPr>
          <p:cNvPr id="3" name="Image 4" descr="W.C.JPG">
            <a:extLst>
              <a:ext uri="{FF2B5EF4-FFF2-40B4-BE49-F238E27FC236}">
                <a16:creationId xmlns:a16="http://schemas.microsoft.com/office/drawing/2014/main" id="{BD93F95D-8DDC-4985-9183-6A437935F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4494213"/>
            <a:ext cx="3743325" cy="2808287"/>
          </a:xfrm>
          <a:prstGeom prst="rect">
            <a:avLst/>
          </a:prstGeom>
          <a:noFill/>
          <a:ln w="63495">
            <a:solidFill>
              <a:srgbClr val="333333"/>
            </a:solidFill>
            <a:prstDash val="solid"/>
          </a:ln>
          <a:effectLst>
            <a:outerShdw dist="292095" dir="5400000" algn="tl">
              <a:srgbClr val="000000">
                <a:alpha val="22000"/>
              </a:srgbClr>
            </a:outerShdw>
          </a:effectLst>
        </p:spPr>
      </p:pic>
      <p:pic>
        <p:nvPicPr>
          <p:cNvPr id="4" name="Image 2" descr="P1010893.JPG">
            <a:extLst>
              <a:ext uri="{FF2B5EF4-FFF2-40B4-BE49-F238E27FC236}">
                <a16:creationId xmlns:a16="http://schemas.microsoft.com/office/drawing/2014/main" id="{381427D4-EFF9-468C-9A30-A0D926187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50" y="565150"/>
            <a:ext cx="5086350" cy="3814763"/>
          </a:xfrm>
          <a:prstGeom prst="rect">
            <a:avLst/>
          </a:prstGeom>
          <a:noFill/>
          <a:ln>
            <a:noFill/>
          </a:ln>
          <a:effectLst>
            <a:outerShdw dist="38098" dir="7799737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144FED3A-D9F6-439C-88A6-E08825DB4FE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2838" y="1042988"/>
            <a:ext cx="3887787" cy="615950"/>
          </a:xfrm>
        </p:spPr>
        <p:txBody>
          <a:bodyPr anchorCtr="1">
            <a:spAutoFit/>
          </a:bodyPr>
          <a:lstStyle/>
          <a:p>
            <a:pPr marL="431999" indent="-323999" algn="ctr" eaLnBrk="1" fontAlgn="auto">
              <a:spcBef>
                <a:spcPts val="0"/>
              </a:spcBef>
              <a:spcAft>
                <a:spcPts val="1415"/>
              </a:spcAft>
              <a:buFont typeface="StarSymbol"/>
              <a:buNone/>
              <a:defRPr/>
            </a:pPr>
            <a:r>
              <a:rPr sz="4000" b="1" u="sng" spc="50">
                <a:effectLst>
                  <a:outerShdw blurRad="152400" dist="50804" dir="5400000">
                    <a:srgbClr val="000000"/>
                  </a:outerShdw>
                </a:effectLst>
              </a:rPr>
              <a:t>Le réfectoire</a:t>
            </a:r>
          </a:p>
        </p:txBody>
      </p:sp>
      <p:pic>
        <p:nvPicPr>
          <p:cNvPr id="3" name="Image 5" descr="P1010890.JPG">
            <a:extLst>
              <a:ext uri="{FF2B5EF4-FFF2-40B4-BE49-F238E27FC236}">
                <a16:creationId xmlns:a16="http://schemas.microsoft.com/office/drawing/2014/main" id="{4F505C9B-37C0-4F0D-956C-321CD0913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713" y="2916238"/>
            <a:ext cx="5688012" cy="4265612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</a:ln>
          <a:effectLst>
            <a:outerShdw dist="12701" dir="11399334" algn="tl">
              <a:srgbClr val="000000">
                <a:alpha val="33000"/>
              </a:srgbClr>
            </a:outerShdw>
          </a:effectLst>
        </p:spPr>
      </p:pic>
      <p:pic>
        <p:nvPicPr>
          <p:cNvPr id="4" name="Image 4" descr="terrasse base.JPG">
            <a:extLst>
              <a:ext uri="{FF2B5EF4-FFF2-40B4-BE49-F238E27FC236}">
                <a16:creationId xmlns:a16="http://schemas.microsoft.com/office/drawing/2014/main" id="{AE8727C4-981B-44ED-857B-528430D3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38" y="971550"/>
            <a:ext cx="6096000" cy="4572000"/>
          </a:xfrm>
          <a:prstGeom prst="rect">
            <a:avLst/>
          </a:prstGeom>
          <a:noFill/>
          <a:ln w="88897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lyt coo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/media/GRENOUILLE/Maryse%20Basti%C3%A9/Retournac/Diapo%20Retournac.odp</Template>
  <TotalTime>47</TotalTime>
  <Words>187</Words>
  <Application>Microsoft Office PowerPoint</Application>
  <PresentationFormat>Personnalisé</PresentationFormat>
  <Paragraphs>36</Paragraphs>
  <Slides>27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7" baseType="lpstr">
      <vt:lpstr>Calibri</vt:lpstr>
      <vt:lpstr>Arial</vt:lpstr>
      <vt:lpstr>Albany</vt:lpstr>
      <vt:lpstr>Arial Unicode MS</vt:lpstr>
      <vt:lpstr>StarSymbol</vt:lpstr>
      <vt:lpstr>HG Mincho Light J</vt:lpstr>
      <vt:lpstr>Thorndale</vt:lpstr>
      <vt:lpstr>Arial Narrow</vt:lpstr>
      <vt:lpstr>Comic Sans MS</vt:lpstr>
      <vt:lpstr>lyt cool</vt:lpstr>
      <vt:lpstr>Présentation PowerPoint</vt:lpstr>
      <vt:lpstr>Présentation PowerPoint</vt:lpstr>
      <vt:lpstr>Présentation PowerPoint</vt:lpstr>
      <vt:lpstr>Le camp</vt:lpstr>
      <vt:lpstr>Présentation PowerPoint</vt:lpstr>
      <vt:lpstr>Présentation PowerPoint</vt:lpstr>
      <vt:lpstr>L'hébergement</vt:lpstr>
      <vt:lpstr>Présentation PowerPoint</vt:lpstr>
      <vt:lpstr>Présentation PowerPoint</vt:lpstr>
      <vt:lpstr>ACTIVITES DU SEJOUR </vt:lpstr>
      <vt:lpstr>Les olympiades, 1° jour</vt:lpstr>
      <vt:lpstr>Randonnée à Ruoms</vt:lpstr>
      <vt:lpstr>Randonnée à Ruoms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3° jour, Randonnée sportive...</vt:lpstr>
      <vt:lpstr>Labaume…</vt:lpstr>
      <vt:lpstr>Présentation PowerPoint</vt:lpstr>
      <vt:lpstr>V.T.T.</vt:lpstr>
      <vt:lpstr>Présentation PowerPoint</vt:lpstr>
      <vt:lpstr>Présentation PowerPoint</vt:lpstr>
      <vt:lpstr>Présentation PowerPoint</vt:lpstr>
      <vt:lpstr>Présentation PowerPoint</vt:lpstr>
      <vt:lpstr>Pour partir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d'un nouveau produit</dc:title>
  <dc:creator>kev et laeti</dc:creator>
  <dc:description>Modèle de présentation d'un nouveau produit et des besoins auxquels il répond</dc:description>
  <cp:lastModifiedBy>Laeti et Kev</cp:lastModifiedBy>
  <cp:revision>24</cp:revision>
  <dcterms:created xsi:type="dcterms:W3CDTF">2010-03-28T19:13:12Z</dcterms:created>
  <dcterms:modified xsi:type="dcterms:W3CDTF">2022-05-17T08:27:08Z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0">
    <vt:lpwstr/>
  </property>
  <property fmtid="{D5CDD505-2E9C-101B-9397-08002B2CF9AE}" pid="3" name="Info 1">
    <vt:lpwstr/>
  </property>
  <property fmtid="{D5CDD505-2E9C-101B-9397-08002B2CF9AE}" pid="4" name="Info 2">
    <vt:lpwstr/>
  </property>
  <property fmtid="{D5CDD505-2E9C-101B-9397-08002B2CF9AE}" pid="5" name="Info 3">
    <vt:lpwstr/>
  </property>
</Properties>
</file>